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7" r:id="rId3"/>
  </p:sldMasterIdLst>
  <p:notesMasterIdLst>
    <p:notesMasterId r:id="rId69"/>
  </p:notesMasterIdLst>
  <p:sldIdLst>
    <p:sldId id="256" r:id="rId4"/>
    <p:sldId id="257" r:id="rId5"/>
    <p:sldId id="927" r:id="rId6"/>
    <p:sldId id="765" r:id="rId7"/>
    <p:sldId id="924" r:id="rId8"/>
    <p:sldId id="979" r:id="rId9"/>
    <p:sldId id="941" r:id="rId10"/>
    <p:sldId id="1036" r:id="rId11"/>
    <p:sldId id="980" r:id="rId12"/>
    <p:sldId id="928" r:id="rId13"/>
    <p:sldId id="289" r:id="rId14"/>
    <p:sldId id="284" r:id="rId15"/>
    <p:sldId id="285" r:id="rId16"/>
    <p:sldId id="288" r:id="rId17"/>
    <p:sldId id="286" r:id="rId18"/>
    <p:sldId id="816" r:id="rId19"/>
    <p:sldId id="1008" r:id="rId20"/>
    <p:sldId id="1028" r:id="rId21"/>
    <p:sldId id="936" r:id="rId22"/>
    <p:sldId id="913" r:id="rId23"/>
    <p:sldId id="1037" r:id="rId24"/>
    <p:sldId id="1038" r:id="rId25"/>
    <p:sldId id="1043" r:id="rId26"/>
    <p:sldId id="1045" r:id="rId27"/>
    <p:sldId id="1040" r:id="rId28"/>
    <p:sldId id="1039" r:id="rId29"/>
    <p:sldId id="989" r:id="rId30"/>
    <p:sldId id="992" r:id="rId31"/>
    <p:sldId id="993" r:id="rId32"/>
    <p:sldId id="994" r:id="rId33"/>
    <p:sldId id="995" r:id="rId34"/>
    <p:sldId id="997" r:id="rId35"/>
    <p:sldId id="998" r:id="rId36"/>
    <p:sldId id="1003" r:id="rId37"/>
    <p:sldId id="1000" r:id="rId38"/>
    <p:sldId id="1004" r:id="rId39"/>
    <p:sldId id="1001" r:id="rId40"/>
    <p:sldId id="1006" r:id="rId41"/>
    <p:sldId id="1030" r:id="rId42"/>
    <p:sldId id="1009" r:id="rId43"/>
    <p:sldId id="1012" r:id="rId44"/>
    <p:sldId id="1017" r:id="rId45"/>
    <p:sldId id="1035" r:id="rId46"/>
    <p:sldId id="1029" r:id="rId47"/>
    <p:sldId id="1018" r:id="rId48"/>
    <p:sldId id="1019" r:id="rId49"/>
    <p:sldId id="1020" r:id="rId50"/>
    <p:sldId id="1021" r:id="rId51"/>
    <p:sldId id="1022" r:id="rId52"/>
    <p:sldId id="1010" r:id="rId53"/>
    <p:sldId id="1014" r:id="rId54"/>
    <p:sldId id="1011" r:id="rId55"/>
    <p:sldId id="1015" r:id="rId56"/>
    <p:sldId id="1026" r:id="rId57"/>
    <p:sldId id="1024" r:id="rId58"/>
    <p:sldId id="792" r:id="rId59"/>
    <p:sldId id="799" r:id="rId60"/>
    <p:sldId id="956" r:id="rId61"/>
    <p:sldId id="1027" r:id="rId62"/>
    <p:sldId id="1025" r:id="rId63"/>
    <p:sldId id="1031" r:id="rId64"/>
    <p:sldId id="1032" r:id="rId65"/>
    <p:sldId id="1034" r:id="rId66"/>
    <p:sldId id="1033" r:id="rId67"/>
    <p:sldId id="651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" id="{E12B6780-69DB-495B-83F4-745FF67512F1}">
          <p14:sldIdLst>
            <p14:sldId id="256"/>
          </p14:sldIdLst>
        </p14:section>
        <p14:section name="Outline" id="{E2164C56-EB30-4AD6-B961-9739330FE3F8}">
          <p14:sldIdLst>
            <p14:sldId id="257"/>
          </p14:sldIdLst>
        </p14:section>
        <p14:section name="Introduction" id="{5BBDF212-2F9F-48E8-BFA5-668CF20778BC}">
          <p14:sldIdLst>
            <p14:sldId id="927"/>
            <p14:sldId id="765"/>
            <p14:sldId id="924"/>
            <p14:sldId id="979"/>
            <p14:sldId id="941"/>
            <p14:sldId id="1036"/>
            <p14:sldId id="980"/>
          </p14:sldIdLst>
        </p14:section>
        <p14:section name="Related Work" id="{CC9BB5DD-5D5E-43B7-A99E-7CA035476DFD}">
          <p14:sldIdLst>
            <p14:sldId id="928"/>
            <p14:sldId id="289"/>
            <p14:sldId id="284"/>
            <p14:sldId id="285"/>
            <p14:sldId id="288"/>
            <p14:sldId id="286"/>
            <p14:sldId id="816"/>
            <p14:sldId id="1008"/>
            <p14:sldId id="1028"/>
          </p14:sldIdLst>
        </p14:section>
        <p14:section name="Solution" id="{61E15534-2FE1-42A2-86F2-C6ED36DC80F7}">
          <p14:sldIdLst>
            <p14:sldId id="936"/>
            <p14:sldId id="913"/>
            <p14:sldId id="1037"/>
            <p14:sldId id="1038"/>
            <p14:sldId id="1043"/>
            <p14:sldId id="1045"/>
            <p14:sldId id="1040"/>
            <p14:sldId id="1039"/>
            <p14:sldId id="989"/>
            <p14:sldId id="992"/>
            <p14:sldId id="993"/>
            <p14:sldId id="994"/>
            <p14:sldId id="995"/>
            <p14:sldId id="997"/>
            <p14:sldId id="998"/>
            <p14:sldId id="1003"/>
            <p14:sldId id="1000"/>
            <p14:sldId id="1004"/>
            <p14:sldId id="1001"/>
            <p14:sldId id="1006"/>
            <p14:sldId id="1030"/>
          </p14:sldIdLst>
        </p14:section>
        <p14:section name="Experiments" id="{6E9D82F0-99AC-4EE0-9BF7-CDD2E151C84E}">
          <p14:sldIdLst>
            <p14:sldId id="1009"/>
            <p14:sldId id="1012"/>
            <p14:sldId id="1017"/>
            <p14:sldId id="1035"/>
            <p14:sldId id="1029"/>
            <p14:sldId id="1018"/>
            <p14:sldId id="1019"/>
            <p14:sldId id="1020"/>
            <p14:sldId id="1021"/>
            <p14:sldId id="1022"/>
          </p14:sldIdLst>
        </p14:section>
        <p14:section name="Conclusion" id="{86220314-BAFA-4C9E-86BA-1B1AAB84F6C7}">
          <p14:sldIdLst>
            <p14:sldId id="1010"/>
            <p14:sldId id="1014"/>
          </p14:sldIdLst>
        </p14:section>
        <p14:section name="Future Work" id="{3F2B6ACA-3A4D-4E4C-A99E-0ED933C307F3}">
          <p14:sldIdLst>
            <p14:sldId id="1011"/>
            <p14:sldId id="1015"/>
            <p14:sldId id="1026"/>
            <p14:sldId id="1024"/>
            <p14:sldId id="792"/>
            <p14:sldId id="799"/>
            <p14:sldId id="956"/>
            <p14:sldId id="1027"/>
            <p14:sldId id="1025"/>
            <p14:sldId id="1031"/>
            <p14:sldId id="1032"/>
            <p14:sldId id="1034"/>
            <p14:sldId id="1033"/>
          </p14:sldIdLst>
        </p14:section>
        <p14:section name="End" id="{0C54CF5E-E029-4E06-91B5-16F0DA1280A8}">
          <p14:sldIdLst>
            <p14:sldId id="6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DF8"/>
    <a:srgbClr val="EEEEEE"/>
    <a:srgbClr val="FBE5D6"/>
    <a:srgbClr val="C4C4C4"/>
    <a:srgbClr val="F04A24"/>
    <a:srgbClr val="EDF1F9"/>
    <a:srgbClr val="FFFFFF"/>
    <a:srgbClr val="4DBAE8"/>
    <a:srgbClr val="DAE3F3"/>
    <a:srgbClr val="FCD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872FD-F336-4517-8D7F-1179AE7D31F2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15012-9162-4F8F-AED0-EE889B643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10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DD606-0330-D8FD-C217-F22F8C962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4AA31A-B761-5EF5-C92A-F93EDC82E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D4F2C4-F0EA-0928-C1D7-7B58ABF7E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55D4D-72FC-4F5F-8567-D4253CF59B83}" type="datetime4">
              <a:rPr lang="en-US" smtClean="0"/>
              <a:t>November 15, 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5AEC3A-1407-CDE2-9D10-1BD3613B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A259B1-E7BC-E767-61CD-A8718831C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5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956004-30D3-4F24-1969-4C5C34C5B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7D06C71-A6AE-BD78-A963-3A6F1BFE4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2628D7-1984-C657-2777-D9D10413D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AE0CC-1844-4EF7-A243-D54E1D5726B3}" type="datetime4">
              <a:rPr lang="en-US" smtClean="0"/>
              <a:t>November 15, 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66C163-6767-CE7E-ABF4-2F6D5ED3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FE6415-8343-04C7-C86B-CC3A7890F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24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03549A9-F0FF-ACF3-26A3-68100DD898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A861A3-BAA5-3521-149B-1D859355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6FE002-91E0-2E28-50F4-7C8AC0FCA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7911-8157-43AE-930E-2541A9F1B6F7}" type="datetime4">
              <a:rPr lang="en-US" smtClean="0"/>
              <a:t>November 15, 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E250D7-7886-EA70-CB8B-831784C13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E34877-4481-B834-F953-9BF008A6D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40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gradFill>
          <a:gsLst>
            <a:gs pos="84000">
              <a:srgbClr val="FAEEB4"/>
            </a:gs>
            <a:gs pos="18000">
              <a:schemeClr val="bg1"/>
            </a:gs>
            <a:gs pos="100000">
              <a:srgbClr val="F5DE6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EE45-97DF-439C-8FFF-565455D93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0320"/>
            <a:ext cx="9144000" cy="1385455"/>
          </a:xfrm>
        </p:spPr>
        <p:txBody>
          <a:bodyPr anchor="b">
            <a:normAutofit/>
          </a:bodyPr>
          <a:lstStyle>
            <a:lvl1pPr algn="ctr"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883BE-CA7C-45D2-BC37-350206E1B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4800"/>
            <a:ext cx="9144000" cy="12007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E46B8-EC14-49C1-9AB6-82521D2B4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9DB4-4C23-4475-BA3E-77AE7F999AD1}" type="datetime4">
              <a:rPr lang="en-US" altLang="zh-TW" smtClean="0"/>
              <a:t>November 15,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46258-89C7-438C-810B-D1AA3D33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1B67D-F28A-4F40-ACCA-6CDBC85A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FF0CF-DC0C-4F64-9754-1865282951B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678DC0-839B-4D25-A589-BC16AAB49C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54" y="914400"/>
            <a:ext cx="2828691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46D2AE-BAC1-4D2F-B4E3-6C063E8D04F8}"/>
              </a:ext>
            </a:extLst>
          </p:cNvPr>
          <p:cNvSpPr txBox="1"/>
          <p:nvPr/>
        </p:nvSpPr>
        <p:spPr>
          <a:xfrm>
            <a:off x="0" y="6630552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GoEdge.ai.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9263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B669-A4D2-4DA9-A1E5-D076D4B9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6403-9865-480D-B1A8-E6F3B4A10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EF67-181D-4228-8CEB-BBA9D5BD8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CDE8-A5FB-4C99-9FB2-68C6BBA766BB}" type="datetime4">
              <a:rPr lang="en-US" altLang="zh-TW" smtClean="0"/>
              <a:t>November 15, 2023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EB6F8-E0D0-440C-AA0E-BA0B583E4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B612C-4F10-42EA-BAE4-C22FD4A20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891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gradFill>
          <a:gsLst>
            <a:gs pos="84000">
              <a:srgbClr val="FAEEB4"/>
            </a:gs>
            <a:gs pos="18000">
              <a:schemeClr val="bg1"/>
            </a:gs>
            <a:gs pos="100000">
              <a:srgbClr val="F5DE6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BC695-54BF-4413-AB9E-7A4089638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68774"/>
            <a:ext cx="10058400" cy="1828800"/>
          </a:xfrm>
        </p:spPr>
        <p:txBody>
          <a:bodyPr anchor="b">
            <a:norm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DA2F2-7809-4EF9-B3E9-83D37A963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398168"/>
            <a:ext cx="10058400" cy="14630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21ED6-6E64-415A-8F52-61E0087BE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4A56E-A6A6-411E-84EC-8006D65A02C0}" type="datetime4">
              <a:rPr lang="en-US" altLang="zh-TW" smtClean="0"/>
              <a:t>November 15, 2023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AE8A7-50CA-40E3-822B-E4D6F54C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6B132-189C-42CB-97BE-495BF29F8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7D877-6CBC-411E-8F20-8E0427C55816}"/>
              </a:ext>
            </a:extLst>
          </p:cNvPr>
          <p:cNvSpPr txBox="1"/>
          <p:nvPr/>
        </p:nvSpPr>
        <p:spPr>
          <a:xfrm>
            <a:off x="0" y="6630552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GoEdge.ai.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31072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4FC8-6BF7-49F4-8FD5-4D4E1FC2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6368E-0B06-464E-AD5A-E1CFA9FF4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514763"/>
            <a:ext cx="5394960" cy="47548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DD4E6-B627-4FF1-B692-D1609D45F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42" y="1514763"/>
            <a:ext cx="5394960" cy="47548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738B3-32FE-48C7-809C-40BFC9E7B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E3A5-8E8A-43A5-954E-532D0BF2E759}" type="datetime4">
              <a:rPr lang="en-US" altLang="zh-TW" smtClean="0"/>
              <a:t>November 15, 2023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B126B-07D6-4293-847D-E00DEDA9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9F974-27AB-471F-9EB9-491E1E17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813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4FC8-6BF7-49F4-8FD5-4D4E1FC2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6368E-0B06-464E-AD5A-E1CFA9FF4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7" y="2061816"/>
            <a:ext cx="5394960" cy="42062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DD4E6-B627-4FF1-B692-D1609D45F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43" y="2061816"/>
            <a:ext cx="5394960" cy="42062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738B3-32FE-48C7-809C-40BFC9E7B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A3706-385C-4569-A7F4-AF93E936DDBA}" type="datetime4">
              <a:rPr lang="en-US" altLang="zh-TW" smtClean="0"/>
              <a:t>November 15, 2023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B126B-07D6-4293-847D-E00DEDA9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9F974-27AB-471F-9EB9-491E1E17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A3EDF15-FE3B-43E2-8D11-03C70E15091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09599" y="1468727"/>
            <a:ext cx="5394960" cy="5486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CF3DFCC-A3E1-482F-8FEC-80B67B900AB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187444" y="1468727"/>
            <a:ext cx="5394960" cy="5486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171034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ipt &amp; Out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561C-D91C-4A85-BB7A-1A720551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5584A-9A91-486A-846A-60FB2B41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15423-86FF-401D-9404-298F6F787783}" type="datetime4">
              <a:rPr lang="en-US" altLang="zh-TW" smtClean="0"/>
              <a:t>November 15, 2023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F1CC7-CF6A-4C50-9FEE-10EAA68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13CE6-8771-4BB3-9735-495F7767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5568B8-DFA2-4EFB-B977-42D205F3C5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510120"/>
            <a:ext cx="5394960" cy="4754880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5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F091CED-3D60-4D1A-90A6-0D095A67A7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7440" y="1510120"/>
            <a:ext cx="5394960" cy="4754880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2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9533118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ipt &amp;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561C-D91C-4A85-BB7A-1A720551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5584A-9A91-486A-846A-60FB2B41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F41B-6CDC-475B-A779-B1903E180FDB}" type="datetime4">
              <a:rPr lang="en-US" altLang="zh-TW" smtClean="0"/>
              <a:t>November 15, 2023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F1CC7-CF6A-4C50-9FEE-10EAA68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13CE6-8771-4BB3-9735-495F7767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5568B8-DFA2-4EFB-B977-42D205F3C5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510120"/>
            <a:ext cx="5394960" cy="4754880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5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F091CED-3D60-4D1A-90A6-0D095A67A7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7440" y="1510120"/>
            <a:ext cx="5394960" cy="4754880"/>
          </a:xfrm>
          <a:noFill/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Figure</a:t>
            </a:r>
          </a:p>
        </p:txBody>
      </p:sp>
    </p:spTree>
    <p:extLst>
      <p:ext uri="{BB962C8B-B14F-4D97-AF65-F5344CB8AC3E}">
        <p14:creationId xmlns:p14="http://schemas.microsoft.com/office/powerpoint/2010/main" val="2813646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i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486D5-9DDC-46E5-82F2-0F841DDF7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FE9FE-010E-4A53-81F0-87F19A29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7F201-45F7-48C3-BC67-9D967FA18022}" type="datetime4">
              <a:rPr lang="en-US" altLang="zh-TW" smtClean="0"/>
              <a:t>November 15, 2023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2F2EF4-CC30-4650-91C5-2C5FF3CF3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33BB6-E0CE-4FD6-A1F7-978CEDEAD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28F60C-DEDC-4FC2-A891-FF7576C982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510120"/>
            <a:ext cx="10972800" cy="4754880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5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3793479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0594DB-81AC-2B6F-4EBF-3CD6066F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E8A446-9084-1ACB-FD7D-9268470BB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C25966-5AFD-90D7-6A1B-15C05D50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1D9E-CD61-4DAD-8918-AF3BEDF34AE8}" type="datetime4">
              <a:rPr lang="en-US" smtClean="0"/>
              <a:t>November 15, 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1EAA59-DE60-3A16-820F-69CC4E9A4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2AECEB-FC13-7294-A538-4432D77E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255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394C-941B-4F43-9930-01B06651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A2552-1BD2-4A3A-AEE8-98D54FB91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B22A7-3A7B-473B-B9F2-F264345F584E}" type="datetime4">
              <a:rPr lang="en-US" altLang="zh-TW" smtClean="0"/>
              <a:t>November 15, 2023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EC2B2-0D80-4345-9CAA-1E8945F2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651E1-355C-4018-9FE3-0146B6D5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048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D5EAD-4CB7-498C-ACC0-2140E6CA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710D7-E5B0-4A79-B3CB-977D85271DD5}" type="datetime4">
              <a:rPr lang="en-US" altLang="zh-TW" smtClean="0"/>
              <a:t>November 15, 2023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CB4E4-F530-42F5-8BE5-0E1D4568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33C54-1D74-4E0F-8147-14517CB17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623780"/>
            <a:ext cx="914400" cy="231131"/>
          </a:xfrm>
        </p:spPr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88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095558-3BBC-4A89-B5C4-B029CFDADD58}"/>
              </a:ext>
            </a:extLst>
          </p:cNvPr>
          <p:cNvSpPr/>
          <p:nvPr/>
        </p:nvSpPr>
        <p:spPr>
          <a:xfrm>
            <a:off x="0" y="6630403"/>
            <a:ext cx="12192000" cy="231131"/>
          </a:xfrm>
          <a:prstGeom prst="rect">
            <a:avLst/>
          </a:prstGeom>
          <a:solidFill>
            <a:srgbClr val="F5D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endParaRPr lang="en-US" sz="1100" i="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3E11E-2E8B-4EBC-8647-E8727B510DED}"/>
              </a:ext>
            </a:extLst>
          </p:cNvPr>
          <p:cNvSpPr txBox="1"/>
          <p:nvPr/>
        </p:nvSpPr>
        <p:spPr>
          <a:xfrm>
            <a:off x="0" y="6630552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GoEdge.ai. All Rights Reserved.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CAB5A-5622-4CCF-A838-A4BE4FB6A81C}"/>
              </a:ext>
            </a:extLst>
          </p:cNvPr>
          <p:cNvSpPr txBox="1"/>
          <p:nvPr/>
        </p:nvSpPr>
        <p:spPr>
          <a:xfrm rot="19740037">
            <a:off x="1650581" y="2914052"/>
            <a:ext cx="9144000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2400" dirty="0">
                <a:solidFill>
                  <a:schemeClr val="bg1">
                    <a:lumMod val="65000"/>
                    <a:alpha val="40000"/>
                  </a:schemeClr>
                </a:solidFill>
              </a:rPr>
              <a:t>優智能保密資料</a:t>
            </a:r>
            <a:r>
              <a:rPr lang="en-US" altLang="zh-TW" sz="2400" dirty="0">
                <a:solidFill>
                  <a:schemeClr val="bg1">
                    <a:lumMod val="65000"/>
                    <a:alpha val="40000"/>
                  </a:schemeClr>
                </a:solidFill>
              </a:rPr>
              <a:t>	GoEdge.ai confidential information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D5EAD-4CB7-498C-ACC0-2140E6CA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EA6F-203B-420F-8388-705AF2E9876C}" type="datetime4">
              <a:rPr lang="en-US" altLang="zh-TW" smtClean="0"/>
              <a:t>November 15, 2023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CB4E4-F530-42F5-8BE5-0E1D4568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33C54-1D74-4E0F-8147-14517CB17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616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7CD1-2EA9-4D59-9B5E-403F61BA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96241"/>
            <a:ext cx="4297680" cy="100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41C8D-C135-4BCC-99C3-AE58CD8D3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396241"/>
            <a:ext cx="6400800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0B9E3-E10A-4166-895D-E10363A12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" y="1584961"/>
            <a:ext cx="4297680" cy="4663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DC257-FC67-4E49-A736-CB50F9CC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1C3E1-2251-416C-B0D7-493193282CBA}" type="datetime4">
              <a:rPr lang="en-US" altLang="zh-TW" smtClean="0"/>
              <a:t>November 15, 2023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C2F8B-DC53-4A9F-A382-674B8E90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98B34-078B-44A5-B7AC-E73F0A76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6274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DC257-FC67-4E49-A736-CB50F9CC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79CFF-7FD5-4A18-8632-9009A9F34786}" type="datetime4">
              <a:rPr lang="en-US" altLang="zh-TW" smtClean="0"/>
              <a:t>November 15, 2023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C2F8B-DC53-4A9F-A382-674B8E90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98B34-078B-44A5-B7AC-E73F0A76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D6CFFAD-18C0-4E43-8A0F-9EB758640405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181600" y="396241"/>
            <a:ext cx="6400800" cy="58521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EC0453A-206F-43EC-94D0-D80A18BD0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" y="1584961"/>
            <a:ext cx="4297680" cy="4663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28591-B881-4769-8B95-46290D27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96241"/>
            <a:ext cx="4297680" cy="100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343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131A-2C48-4CE3-A01F-E7842931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2B671-D19E-411C-8EA3-5B6525565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10A1C-A7EB-4C52-AC92-76A7EE87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0754-9211-4194-B052-4939DE10B657}" type="datetime4">
              <a:rPr lang="en-US" altLang="zh-TW" smtClean="0"/>
              <a:t>November 15, 2023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1F97E-913B-4624-A829-7FF9F213D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EE246-0432-4B25-BE1F-2BA3699DE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427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574019-CA95-4206-A210-DC1CA3874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428008"/>
            <a:ext cx="2743200" cy="585216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DB4C8-A8B9-421B-BA8A-EA3978B16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428008"/>
            <a:ext cx="7972827" cy="585216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DE7FB-9B58-4ABF-844F-14918C01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E58E-A537-496A-960C-6F3C523B5310}" type="datetime4">
              <a:rPr lang="en-US" altLang="zh-TW" smtClean="0"/>
              <a:t>November 15, 2023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DD276-87E5-47D8-8E61-D4878FC86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088FB-FCA6-46DC-9A1B-F73E9AD2F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7582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gradFill>
          <a:gsLst>
            <a:gs pos="84000">
              <a:srgbClr val="FAEEB4"/>
            </a:gs>
            <a:gs pos="18000">
              <a:schemeClr val="bg1"/>
            </a:gs>
            <a:gs pos="100000">
              <a:srgbClr val="F5DE6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EE45-97DF-439C-8FFF-565455D93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60320"/>
            <a:ext cx="9144000" cy="1385455"/>
          </a:xfrm>
        </p:spPr>
        <p:txBody>
          <a:bodyPr anchor="b">
            <a:normAutofit/>
          </a:bodyPr>
          <a:lstStyle>
            <a:lvl1pPr algn="ctr"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883BE-CA7C-45D2-BC37-350206E1B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4800"/>
            <a:ext cx="9144000" cy="12007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E46B8-EC14-49C1-9AB6-82521D2B4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4B8B0-B844-4F2E-A1B2-D3B455C1AA17}" type="datetime1">
              <a:rPr lang="zh-TW" altLang="en-US" smtClean="0"/>
              <a:t>2023/11/15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46258-89C7-438C-810B-D1AA3D33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1B67D-F28A-4F40-ACCA-6CDBC85A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FF0CF-DC0C-4F64-9754-1865282951B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678DC0-839B-4D25-A589-BC16AAB49C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54" y="914400"/>
            <a:ext cx="2828691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46D2AE-BAC1-4D2F-B4E3-6C063E8D04F8}"/>
              </a:ext>
            </a:extLst>
          </p:cNvPr>
          <p:cNvSpPr txBox="1"/>
          <p:nvPr/>
        </p:nvSpPr>
        <p:spPr>
          <a:xfrm>
            <a:off x="0" y="6630552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GoEdge.ai.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961644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B669-A4D2-4DA9-A1E5-D076D4B9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6403-9865-480D-B1A8-E6F3B4A10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EF67-181D-4228-8CEB-BBA9D5BD8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CF0F7-11AB-4BEE-A441-52A51BF4EFF7}" type="datetime1">
              <a:rPr lang="zh-TW" altLang="en-US" smtClean="0"/>
              <a:t>2023/11/15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EB6F8-E0D0-440C-AA0E-BA0B583E4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B612C-4F10-42EA-BAE4-C22FD4A20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8832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gradFill>
          <a:gsLst>
            <a:gs pos="84000">
              <a:srgbClr val="FAEEB4"/>
            </a:gs>
            <a:gs pos="18000">
              <a:schemeClr val="bg1"/>
            </a:gs>
            <a:gs pos="100000">
              <a:srgbClr val="F5DE6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BC695-54BF-4413-AB9E-7A4089638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68774"/>
            <a:ext cx="10058400" cy="1828800"/>
          </a:xfrm>
        </p:spPr>
        <p:txBody>
          <a:bodyPr anchor="b">
            <a:norm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DA2F2-7809-4EF9-B3E9-83D37A963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398168"/>
            <a:ext cx="10058400" cy="146304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21ED6-6E64-415A-8F52-61E0087BE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3E4FF-CC00-4A24-906E-177AC3021EBF}" type="datetime1">
              <a:rPr lang="zh-TW" altLang="en-US" smtClean="0"/>
              <a:t>2023/11/15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AE8A7-50CA-40E3-822B-E4D6F54C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6B132-189C-42CB-97BE-495BF29F8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7D877-6CBC-411E-8F20-8E0427C55816}"/>
              </a:ext>
            </a:extLst>
          </p:cNvPr>
          <p:cNvSpPr txBox="1"/>
          <p:nvPr/>
        </p:nvSpPr>
        <p:spPr>
          <a:xfrm>
            <a:off x="0" y="6630552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GoEdge.ai.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6160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4B8DB3-06CA-F5A2-189C-934912892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BE112C-10DA-E4C3-7273-C2D4A9912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6FED31-4D7B-FE50-373C-E5C9D991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A7EA5-ADB0-4F2B-ABD2-FD381A767204}" type="datetime4">
              <a:rPr lang="en-US" smtClean="0"/>
              <a:t>November 15, 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E4DF07-CA42-6CAB-A5CC-0DAEA97AA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F7DB0D-FC99-A6C6-3737-74DE021C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574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4FC8-6BF7-49F4-8FD5-4D4E1FC2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6368E-0B06-464E-AD5A-E1CFA9FF4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514763"/>
            <a:ext cx="5394960" cy="47548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DD4E6-B627-4FF1-B692-D1609D45F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42" y="1514763"/>
            <a:ext cx="5394960" cy="47548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738B3-32FE-48C7-809C-40BFC9E7B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E2A2-2987-42AF-92D3-2FA6BC181833}" type="datetime1">
              <a:rPr lang="zh-TW" altLang="en-US" smtClean="0"/>
              <a:t>2023/11/15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B126B-07D6-4293-847D-E00DEDA9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9F974-27AB-471F-9EB9-491E1E17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3947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4FC8-6BF7-49F4-8FD5-4D4E1FC2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6368E-0B06-464E-AD5A-E1CFA9FF4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7" y="2061816"/>
            <a:ext cx="5394960" cy="42062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DD4E6-B627-4FF1-B692-D1609D45F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43" y="2061816"/>
            <a:ext cx="5394960" cy="42062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738B3-32FE-48C7-809C-40BFC9E7B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104EC-CFA6-436E-A8A4-3DEC3343A0CA}" type="datetime1">
              <a:rPr lang="zh-TW" altLang="en-US" smtClean="0"/>
              <a:t>2023/11/15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B126B-07D6-4293-847D-E00DEDA90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9F974-27AB-471F-9EB9-491E1E17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A3EDF15-FE3B-43E2-8D11-03C70E15091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09599" y="1468727"/>
            <a:ext cx="5394960" cy="5486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CF3DFCC-A3E1-482F-8FEC-80B67B900AB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187444" y="1468727"/>
            <a:ext cx="5394960" cy="5486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2231751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ipt &amp; Out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561C-D91C-4A85-BB7A-1A720551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5584A-9A91-486A-846A-60FB2B41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A61BF-AEC5-4B92-8696-2DD20AEC2BC3}" type="datetime1">
              <a:rPr lang="zh-TW" altLang="en-US" smtClean="0"/>
              <a:t>2023/11/15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F1CC7-CF6A-4C50-9FEE-10EAA68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13CE6-8771-4BB3-9735-495F7767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5568B8-DFA2-4EFB-B977-42D205F3C5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510120"/>
            <a:ext cx="5394960" cy="4754880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5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F091CED-3D60-4D1A-90A6-0D095A67A7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7440" y="1510120"/>
            <a:ext cx="5394960" cy="4754880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2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914734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ipt &amp;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561C-D91C-4A85-BB7A-1A720551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5584A-9A91-486A-846A-60FB2B41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B29C-0448-43D8-9C0A-6A89D8282BCD}" type="datetime1">
              <a:rPr lang="zh-TW" altLang="en-US" smtClean="0"/>
              <a:t>2023/11/15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F1CC7-CF6A-4C50-9FEE-10EAA68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13CE6-8771-4BB3-9735-495F7767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5568B8-DFA2-4EFB-B977-42D205F3C5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510120"/>
            <a:ext cx="5394960" cy="4754880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5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F091CED-3D60-4D1A-90A6-0D095A67A7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87440" y="1510120"/>
            <a:ext cx="5394960" cy="4754880"/>
          </a:xfrm>
          <a:noFill/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Figure</a:t>
            </a:r>
          </a:p>
        </p:txBody>
      </p:sp>
    </p:spTree>
    <p:extLst>
      <p:ext uri="{BB962C8B-B14F-4D97-AF65-F5344CB8AC3E}">
        <p14:creationId xmlns:p14="http://schemas.microsoft.com/office/powerpoint/2010/main" val="17251650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i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486D5-9DDC-46E5-82F2-0F841DDF7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FE9FE-010E-4A53-81F0-87F19A29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BC22-ED8C-42D6-9A8E-B00C7F872ACD}" type="datetime1">
              <a:rPr lang="zh-TW" altLang="en-US" smtClean="0"/>
              <a:t>2023/11/15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2F2EF4-CC30-4650-91C5-2C5FF3CF3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33BB6-E0CE-4FD6-A1F7-978CEDEAD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28F60C-DEDC-4FC2-A891-FF7576C982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510120"/>
            <a:ext cx="10972800" cy="4754880"/>
          </a:xfrm>
          <a:solidFill>
            <a:schemeClr val="tx2"/>
          </a:solidFill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5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3603205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394C-941B-4F43-9930-01B06651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A2552-1BD2-4A3A-AEE8-98D54FB91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4B117-0709-49E0-91BB-83EA02627623}" type="datetime1">
              <a:rPr lang="zh-TW" altLang="en-US" smtClean="0"/>
              <a:t>2023/11/15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EC2B2-0D80-4345-9CAA-1E8945F2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651E1-355C-4018-9FE3-0146B6D5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8369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D5EAD-4CB7-498C-ACC0-2140E6CA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3C10-48BC-4C42-9F9B-1348F81119B0}" type="datetime1">
              <a:rPr lang="zh-TW" altLang="en-US" smtClean="0"/>
              <a:t>2023/11/15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CB4E4-F530-42F5-8BE5-0E1D4568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33C54-1D74-4E0F-8147-14517CB17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0" y="6623780"/>
            <a:ext cx="914400" cy="231131"/>
          </a:xfrm>
        </p:spPr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3089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095558-3BBC-4A89-B5C4-B029CFDADD58}"/>
              </a:ext>
            </a:extLst>
          </p:cNvPr>
          <p:cNvSpPr/>
          <p:nvPr/>
        </p:nvSpPr>
        <p:spPr>
          <a:xfrm>
            <a:off x="0" y="6630403"/>
            <a:ext cx="12192000" cy="231131"/>
          </a:xfrm>
          <a:prstGeom prst="rect">
            <a:avLst/>
          </a:prstGeom>
          <a:solidFill>
            <a:srgbClr val="F5D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endParaRPr lang="en-US" sz="1100" i="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3E11E-2E8B-4EBC-8647-E8727B510DED}"/>
              </a:ext>
            </a:extLst>
          </p:cNvPr>
          <p:cNvSpPr txBox="1"/>
          <p:nvPr/>
        </p:nvSpPr>
        <p:spPr>
          <a:xfrm>
            <a:off x="0" y="6630552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GoEdge.ai. All Rights Reserved.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CAB5A-5622-4CCF-A838-A4BE4FB6A81C}"/>
              </a:ext>
            </a:extLst>
          </p:cNvPr>
          <p:cNvSpPr txBox="1"/>
          <p:nvPr/>
        </p:nvSpPr>
        <p:spPr>
          <a:xfrm rot="19740037">
            <a:off x="1650581" y="2914052"/>
            <a:ext cx="9144000" cy="73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2400" dirty="0">
                <a:solidFill>
                  <a:schemeClr val="bg1">
                    <a:lumMod val="65000"/>
                    <a:alpha val="40000"/>
                  </a:schemeClr>
                </a:solidFill>
              </a:rPr>
              <a:t>優智能保密資料</a:t>
            </a:r>
            <a:r>
              <a:rPr lang="en-US" altLang="zh-TW" sz="2400" dirty="0">
                <a:solidFill>
                  <a:schemeClr val="bg1">
                    <a:lumMod val="65000"/>
                    <a:alpha val="40000"/>
                  </a:schemeClr>
                </a:solidFill>
              </a:rPr>
              <a:t>	GoEdge.ai confidential information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7D5EAD-4CB7-498C-ACC0-2140E6CA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23E2F-C932-4F38-A323-8D950942DCA1}" type="datetime1">
              <a:rPr lang="zh-TW" altLang="en-US" smtClean="0"/>
              <a:t>2023/11/15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CB4E4-F530-42F5-8BE5-0E1D4568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33C54-1D74-4E0F-8147-14517CB17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2323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7CD1-2EA9-4D59-9B5E-403F61BA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96241"/>
            <a:ext cx="4297680" cy="100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41C8D-C135-4BCC-99C3-AE58CD8D3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396241"/>
            <a:ext cx="6400800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0B9E3-E10A-4166-895D-E10363A12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" y="1584961"/>
            <a:ext cx="4297680" cy="4663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DC257-FC67-4E49-A736-CB50F9CC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5BE1-EA35-4F32-B93C-75AC87520246}" type="datetime1">
              <a:rPr lang="zh-TW" altLang="en-US" smtClean="0"/>
              <a:t>2023/11/15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C2F8B-DC53-4A9F-A382-674B8E90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98B34-078B-44A5-B7AC-E73F0A76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7360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DC257-FC67-4E49-A736-CB50F9CC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2108-28B3-439F-BF05-F512DFDF6850}" type="datetime1">
              <a:rPr lang="zh-TW" altLang="en-US" smtClean="0"/>
              <a:t>2023/11/15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C2F8B-DC53-4A9F-A382-674B8E90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98B34-078B-44A5-B7AC-E73F0A76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D6CFFAD-18C0-4E43-8A0F-9EB758640405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181600" y="396241"/>
            <a:ext cx="6400800" cy="58521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EC0453A-206F-43EC-94D0-D80A18BD0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" y="1584961"/>
            <a:ext cx="4297680" cy="4663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928591-B881-4769-8B95-46290D27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96241"/>
            <a:ext cx="4297680" cy="100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56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5D8F99-5FE5-C358-6792-4AC3A0CF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9FC69D-6CF4-E446-D932-7F2BAC33E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EF89120-D854-55EC-79D4-A83087D70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2C46C72-F63C-745C-DC56-4D06C24B9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6BAF-B518-4B3F-8114-F6330C45F2F2}" type="datetime4">
              <a:rPr lang="en-US" smtClean="0"/>
              <a:t>November 15, 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B9E48B-3C19-0932-80B6-7F9002EEB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E27FD27-EAD2-25B5-9DB9-353CCD97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810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131A-2C48-4CE3-A01F-E78429314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2B671-D19E-411C-8EA3-5B6525565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10A1C-A7EB-4C52-AC92-76A7EE87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C8317-B67B-4843-AA99-F6DA7CE5FE34}" type="datetime1">
              <a:rPr lang="zh-TW" altLang="en-US" smtClean="0"/>
              <a:t>2023/11/15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1F97E-913B-4624-A829-7FF9F213D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EE246-0432-4B25-BE1F-2BA3699DE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5484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574019-CA95-4206-A210-DC1CA3874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428008"/>
            <a:ext cx="2743200" cy="585216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DB4C8-A8B9-421B-BA8A-EA3978B16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428008"/>
            <a:ext cx="7972827" cy="585216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DE7FB-9B58-4ABF-844F-14918C01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7EEC-9B42-4C40-A2A0-EB837242742C}" type="datetime1">
              <a:rPr lang="zh-TW" altLang="en-US" smtClean="0"/>
              <a:t>2023/11/15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DD276-87E5-47D8-8E61-D4878FC86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088FB-FCA6-46DC-9A1B-F73E9AD2F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08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E93389-8F0B-C58B-6FC2-A614239C1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D18025-9775-F2B7-BAC0-BED89E829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22A30CA-95E0-CDE8-C107-D8B60735A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DDAF07C-25D1-3776-F3AF-AE894B729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03A268E-D753-5C42-3F42-5B9331E5C3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A6633D7-0F5D-F315-3184-4727055CC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2120A-BD00-4FAC-B7F3-0D8B6BCFF216}" type="datetime4">
              <a:rPr lang="en-US" smtClean="0"/>
              <a:t>November 15, 2023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12CF707-1201-B5EE-544C-368CA29C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4AE6248-B7C6-A5D8-88BE-C6A7BF73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95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0965F3-79E0-20F3-43AF-64606198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3861EC5-7AA1-9633-3AA0-8E5D8961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D754-D9DF-4514-BA36-3F6892DA57FF}" type="datetime4">
              <a:rPr lang="en-US" smtClean="0"/>
              <a:t>November 15, 2023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3073AE7-F546-C70D-4124-D4432A63B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0CE615-4C47-3672-ACCA-01CA01665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1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90FC6EB-85F6-3010-CC05-2E275ADC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4B5D7-8447-4964-9D4D-5591F4A12123}" type="datetime4">
              <a:rPr lang="en-US" smtClean="0"/>
              <a:t>November 15, 2023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E1FC9DC-224E-10AF-1EB8-E5D5E76C0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7FBE47-F31B-077E-64B2-5992EA35B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808948-10DC-D7FB-0DDF-D02228D08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E5C1C7-5A09-E2FA-7B38-2F1E3F90E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E2F400B-94A6-5C6B-AF4B-7EEDF2925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F55CC3-B948-B8AC-B62D-0B22F5D7B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FC34E-3EB0-452B-B659-B4E2EF4DB6A9}" type="datetime4">
              <a:rPr lang="en-US" smtClean="0"/>
              <a:t>November 15, 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F0F16C-E513-4AB4-6008-338FBCF46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6FFB178-1B49-DF40-2BF3-1C65751D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29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B6B789-CA30-695F-421A-722BC9984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D5D9A84-50F4-57A4-4FF0-967F78507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42E9EB8-7F0F-8419-6A07-D10801C57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CFE3F81-63CF-72F3-406B-D3EA18CA7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AE406-AA12-4CC2-AB26-26380153137A}" type="datetime4">
              <a:rPr lang="en-US" smtClean="0"/>
              <a:t>November 15, 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FB115E2-7607-FB91-59A3-4E650550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3A65EB3-E538-AB29-A2C6-14B3B8EA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24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36146BC-D691-8E06-393B-E1CF7B005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803D0A-876B-1CA7-73E7-387B36508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01DE61-B7BD-9873-6C6E-FCFB64747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1639E-A6C5-47AA-A9CC-A73F25515BD4}" type="datetime4">
              <a:rPr lang="en-US" smtClean="0"/>
              <a:t>November 15, 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D25269-8050-C4A1-3461-5A26008CF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3A3525-7E29-812B-9F72-1CF6BE87F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8E710-FD4B-4459-8519-9E5D8E65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2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B0A659-6B84-49CC-BA61-BD3A4ACC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8" y="432022"/>
            <a:ext cx="10972799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9A542-BB73-4698-A308-422341E1A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10120"/>
            <a:ext cx="109728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02273E-8B27-4287-8CE7-FEB28C62B5E6}"/>
              </a:ext>
            </a:extLst>
          </p:cNvPr>
          <p:cNvSpPr/>
          <p:nvPr/>
        </p:nvSpPr>
        <p:spPr>
          <a:xfrm>
            <a:off x="0" y="6630403"/>
            <a:ext cx="12192000" cy="231131"/>
          </a:xfrm>
          <a:prstGeom prst="rect">
            <a:avLst/>
          </a:prstGeom>
          <a:solidFill>
            <a:srgbClr val="F5D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endParaRPr lang="en-US" sz="1100" i="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9C5950-DAC1-4A7A-8AAB-6572C8230595}"/>
              </a:ext>
            </a:extLst>
          </p:cNvPr>
          <p:cNvSpPr txBox="1"/>
          <p:nvPr/>
        </p:nvSpPr>
        <p:spPr>
          <a:xfrm>
            <a:off x="0" y="6630552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GoEdge.ai. All Rights Reserved.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87F79-7F4B-4A86-BBD1-B7E913305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28162" y="6626868"/>
            <a:ext cx="1371600" cy="228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83BFE-192B-41E3-8382-E4B6517DD8C8}" type="datetime4">
              <a:rPr lang="en-US" altLang="zh-TW" smtClean="0"/>
              <a:t>November 15, 2023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F57A3-F42B-4BE3-BC2F-CBC49FAC6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1675" y="6629956"/>
            <a:ext cx="5708650" cy="228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FC18B-5F88-4664-B161-58D78EE56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623780"/>
            <a:ext cx="914400" cy="231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01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B0A659-6B84-49CC-BA61-BD3A4ACC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8" y="432022"/>
            <a:ext cx="10972799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9A542-BB73-4698-A308-422341E1A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10120"/>
            <a:ext cx="10972800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02273E-8B27-4287-8CE7-FEB28C62B5E6}"/>
              </a:ext>
            </a:extLst>
          </p:cNvPr>
          <p:cNvSpPr/>
          <p:nvPr/>
        </p:nvSpPr>
        <p:spPr>
          <a:xfrm>
            <a:off x="0" y="6630403"/>
            <a:ext cx="12192000" cy="231131"/>
          </a:xfrm>
          <a:prstGeom prst="rect">
            <a:avLst/>
          </a:prstGeom>
          <a:solidFill>
            <a:srgbClr val="F5D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endParaRPr lang="en-US" sz="1100" i="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9C5950-DAC1-4A7A-8AAB-6572C8230595}"/>
              </a:ext>
            </a:extLst>
          </p:cNvPr>
          <p:cNvSpPr txBox="1"/>
          <p:nvPr/>
        </p:nvSpPr>
        <p:spPr>
          <a:xfrm>
            <a:off x="0" y="6630552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2022 GoEdge.ai. All Rights Reserved.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87F79-7F4B-4A86-BBD1-B7E913305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28162" y="6626868"/>
            <a:ext cx="1371600" cy="228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83211-73E2-4455-80EF-ED4F70303EBF}" type="datetime1">
              <a:rPr lang="zh-TW" altLang="en-US" smtClean="0"/>
              <a:t>2023/11/15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F57A3-F42B-4BE3-BC2F-CBC49FAC6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1675" y="6629956"/>
            <a:ext cx="5708650" cy="228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FC18B-5F88-4664-B161-58D78EE56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623780"/>
            <a:ext cx="914400" cy="231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2F468-C848-44ED-8E30-E2DE1538DA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366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10.png"/><Relationship Id="rId7" Type="http://schemas.openxmlformats.org/officeDocument/2006/relationships/image" Target="../media/image8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310.png"/><Relationship Id="rId10" Type="http://schemas.openxmlformats.org/officeDocument/2006/relationships/image" Target="../media/image98.png"/><Relationship Id="rId4" Type="http://schemas.openxmlformats.org/officeDocument/2006/relationships/image" Target="../media/image311.png"/><Relationship Id="rId9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12" Type="http://schemas.openxmlformats.org/officeDocument/2006/relationships/image" Target="../media/image3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0.png"/><Relationship Id="rId5" Type="http://schemas.openxmlformats.org/officeDocument/2006/relationships/image" Target="../media/image25.png"/><Relationship Id="rId10" Type="http://schemas.openxmlformats.org/officeDocument/2006/relationships/image" Target="../media/image35.png"/><Relationship Id="rId4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0.png"/><Relationship Id="rId5" Type="http://schemas.openxmlformats.org/officeDocument/2006/relationships/image" Target="../media/image25.png"/><Relationship Id="rId10" Type="http://schemas.openxmlformats.org/officeDocument/2006/relationships/image" Target="../media/image35.png"/><Relationship Id="rId4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0.png"/><Relationship Id="rId5" Type="http://schemas.openxmlformats.org/officeDocument/2006/relationships/image" Target="../media/image25.png"/><Relationship Id="rId10" Type="http://schemas.openxmlformats.org/officeDocument/2006/relationships/image" Target="../media/image35.png"/><Relationship Id="rId4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0.png"/><Relationship Id="rId5" Type="http://schemas.openxmlformats.org/officeDocument/2006/relationships/image" Target="../media/image25.png"/><Relationship Id="rId10" Type="http://schemas.openxmlformats.org/officeDocument/2006/relationships/image" Target="../media/image35.png"/><Relationship Id="rId4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0.png"/><Relationship Id="rId3" Type="http://schemas.openxmlformats.org/officeDocument/2006/relationships/image" Target="../media/image1900.png"/><Relationship Id="rId7" Type="http://schemas.openxmlformats.org/officeDocument/2006/relationships/image" Target="../media/image230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0.png"/><Relationship Id="rId11" Type="http://schemas.openxmlformats.org/officeDocument/2006/relationships/image" Target="../media/image460.png"/><Relationship Id="rId5" Type="http://schemas.openxmlformats.org/officeDocument/2006/relationships/image" Target="../media/image2100.png"/><Relationship Id="rId4" Type="http://schemas.openxmlformats.org/officeDocument/2006/relationships/image" Target="../media/image2000.png"/><Relationship Id="rId9" Type="http://schemas.openxmlformats.org/officeDocument/2006/relationships/image" Target="../media/image250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0.png"/><Relationship Id="rId3" Type="http://schemas.openxmlformats.org/officeDocument/2006/relationships/image" Target="../media/image1900.png"/><Relationship Id="rId7" Type="http://schemas.openxmlformats.org/officeDocument/2006/relationships/image" Target="../media/image230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0.png"/><Relationship Id="rId11" Type="http://schemas.openxmlformats.org/officeDocument/2006/relationships/image" Target="../media/image460.png"/><Relationship Id="rId5" Type="http://schemas.openxmlformats.org/officeDocument/2006/relationships/image" Target="../media/image2100.png"/><Relationship Id="rId4" Type="http://schemas.openxmlformats.org/officeDocument/2006/relationships/image" Target="../media/image2000.png"/><Relationship Id="rId9" Type="http://schemas.openxmlformats.org/officeDocument/2006/relationships/image" Target="../media/image25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5.png"/><Relationship Id="rId5" Type="http://schemas.openxmlformats.org/officeDocument/2006/relationships/image" Target="../media/image25.png"/><Relationship Id="rId10" Type="http://schemas.openxmlformats.org/officeDocument/2006/relationships/image" Target="../media/image300.png"/><Relationship Id="rId4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5.png"/><Relationship Id="rId5" Type="http://schemas.openxmlformats.org/officeDocument/2006/relationships/image" Target="../media/image25.png"/><Relationship Id="rId10" Type="http://schemas.openxmlformats.org/officeDocument/2006/relationships/image" Target="../media/image300.png"/><Relationship Id="rId4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10" Type="http://schemas.openxmlformats.org/officeDocument/2006/relationships/image" Target="../media/image38.png"/><Relationship Id="rId4" Type="http://schemas.openxmlformats.org/officeDocument/2006/relationships/image" Target="../media/image340.png"/><Relationship Id="rId9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0.png"/><Relationship Id="rId5" Type="http://schemas.openxmlformats.org/officeDocument/2006/relationships/image" Target="../media/image25.png"/><Relationship Id="rId10" Type="http://schemas.openxmlformats.org/officeDocument/2006/relationships/image" Target="../media/image35.png"/><Relationship Id="rId4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0.png"/><Relationship Id="rId5" Type="http://schemas.openxmlformats.org/officeDocument/2006/relationships/image" Target="../media/image25.png"/><Relationship Id="rId10" Type="http://schemas.openxmlformats.org/officeDocument/2006/relationships/image" Target="../media/image35.png"/><Relationship Id="rId4" Type="http://schemas.openxmlformats.org/officeDocument/2006/relationships/image" Target="../media/image35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uiseresearchgroup.github.io/project/time-series_forecasting_and_segmentatio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uhaixu2016.github.io/pdf/ICLR2023_TimesNe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uhaixu2016.github.io/pdf/ICLR2023_TimesNet.pdf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booklet.com/falcon-vs-llama-which-llm-is-better/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enGVLab/LLaMA-Adapter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_philschmid/status/1663985494722527235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log/llama2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7.png"/><Relationship Id="rId3" Type="http://schemas.openxmlformats.org/officeDocument/2006/relationships/image" Target="../media/image530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6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5.png"/><Relationship Id="rId5" Type="http://schemas.openxmlformats.org/officeDocument/2006/relationships/image" Target="../media/image550.png"/><Relationship Id="rId15" Type="http://schemas.openxmlformats.org/officeDocument/2006/relationships/image" Target="../media/image65.png"/><Relationship Id="rId23" Type="http://schemas.openxmlformats.org/officeDocument/2006/relationships/image" Target="../media/image74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atei_zaharia/status/1661044743416184833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nvidia.com/blog/2023/03/13/what-are-foundation-models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2C9A7A-2968-887B-7AAD-DAD63668D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97" y="1122363"/>
            <a:ext cx="11791406" cy="23876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LLM4TS: Two-Stage Fine-Tuning for Time-Series Forecasting with Pretrained LLM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2F043D3-37CA-CF1E-D85F-FE1BFF775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Student: </a:t>
            </a:r>
            <a:r>
              <a:rPr lang="en-US" dirty="0"/>
              <a:t>Ching (Jason) Chang</a:t>
            </a:r>
          </a:p>
          <a:p>
            <a:r>
              <a:rPr lang="en-US" dirty="0"/>
              <a:t>Advisors: Wen-</a:t>
            </a:r>
            <a:r>
              <a:rPr lang="en-US" dirty="0" err="1"/>
              <a:t>Chih</a:t>
            </a:r>
            <a:r>
              <a:rPr lang="en-US"/>
              <a:t> Peng, Tien-Fu Chen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041F98-40B6-1585-D053-7D6D585E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86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D444200-2C0C-08AF-0275-53745E8F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 Work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5B672F-A9B2-2BF0-895C-1CA88E59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10</a:t>
            </a:fld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B025AD-4E3A-A32B-0B65-FBEE46D094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8905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E061B-9114-708F-7B38-159B28D4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(FPT) Pretrained Transformers As Universal Computation Engines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02209D-58D5-FB6D-E474-20416B53DC35}"/>
              </a:ext>
            </a:extLst>
          </p:cNvPr>
          <p:cNvSpPr txBox="1"/>
          <p:nvPr/>
        </p:nvSpPr>
        <p:spPr>
          <a:xfrm>
            <a:off x="831850" y="6282278"/>
            <a:ext cx="10901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Kevin Lu, Aditya Grover, Pieter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Abbeel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, &amp; Igor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Mordatch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 (2022). Frozen Pretrained Transformers as Universal Computation Engines. In AAAI (pp. 7628–7636). AAAI Press.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3473FE1-E0B3-6651-980F-A753F2360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86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A22DE82-3FF3-3744-0A22-E5B894C44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Patching</a:t>
            </a:r>
            <a:endParaRPr lang="zh-TW" altLang="en-US" b="1" i="1" u="sng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E132490-2CF8-1DFB-283C-F3C18D3C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MNIST/CIFAR-10 (image classification)</a:t>
            </a:r>
          </a:p>
          <a:p>
            <a:pPr lvl="1"/>
            <a:r>
              <a:rPr lang="en-US" altLang="zh-TW" dirty="0"/>
              <a:t>Original: 32x32 </a:t>
            </a:r>
            <a:r>
              <a:rPr lang="en-US" altLang="zh-TW" dirty="0">
                <a:sym typeface="Wingdings" panose="05000000000000000000" pitchFamily="2" charset="2"/>
              </a:rPr>
              <a:t> 10</a:t>
            </a: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Now: 4x4 pixel = 1 image patch, so now we have 8x8 = 64 image patches</a:t>
            </a: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Input for GPT-2: 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64 tokens of dimension 16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1026" name="Picture 2" descr="machine learning - What image format are MNIST images? - Stack Overflow">
            <a:extLst>
              <a:ext uri="{FF2B5EF4-FFF2-40B4-BE49-F238E27FC236}">
                <a16:creationId xmlns:a16="http://schemas.microsoft.com/office/drawing/2014/main" id="{C23C7E30-228C-CE03-BE25-7F2AE880C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1" t="8919" r="5204" b="9941"/>
          <a:stretch/>
        </p:blipFill>
        <p:spPr bwMode="auto">
          <a:xfrm>
            <a:off x="3409950" y="4145300"/>
            <a:ext cx="2438400" cy="246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2E7EFED-BB78-2082-53DD-C43554CC39D2}"/>
              </a:ext>
            </a:extLst>
          </p:cNvPr>
          <p:cNvSpPr/>
          <p:nvPr/>
        </p:nvSpPr>
        <p:spPr>
          <a:xfrm>
            <a:off x="3409950" y="4145300"/>
            <a:ext cx="333375" cy="333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29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9AC484-B478-6942-B284-9C6A9EC2A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Frozen Pretrained Transformer (FPT)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150152C-AE9A-3284-C00B-87A736437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270"/>
            <a:ext cx="12192000" cy="2999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E06BDC9F-2F08-51AE-9DE5-E25EDDA069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3950327"/>
                  </p:ext>
                </p:extLst>
              </p:nvPr>
            </p:nvGraphicFramePr>
            <p:xfrm>
              <a:off x="308345" y="4631055"/>
              <a:ext cx="11317692" cy="2123440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2538132">
                      <a:extLst>
                        <a:ext uri="{9D8B030D-6E8A-4147-A177-3AD203B41FA5}">
                          <a16:colId xmlns:a16="http://schemas.microsoft.com/office/drawing/2014/main" val="1099084491"/>
                        </a:ext>
                      </a:extLst>
                    </a:gridCol>
                    <a:gridCol w="4278081">
                      <a:extLst>
                        <a:ext uri="{9D8B030D-6E8A-4147-A177-3AD203B41FA5}">
                          <a16:colId xmlns:a16="http://schemas.microsoft.com/office/drawing/2014/main" val="3064828621"/>
                        </a:ext>
                      </a:extLst>
                    </a:gridCol>
                    <a:gridCol w="1619639">
                      <a:extLst>
                        <a:ext uri="{9D8B030D-6E8A-4147-A177-3AD203B41FA5}">
                          <a16:colId xmlns:a16="http://schemas.microsoft.com/office/drawing/2014/main" val="3151103200"/>
                        </a:ext>
                      </a:extLst>
                    </a:gridCol>
                    <a:gridCol w="2881840">
                      <a:extLst>
                        <a:ext uri="{9D8B030D-6E8A-4147-A177-3AD203B41FA5}">
                          <a16:colId xmlns:a16="http://schemas.microsoft.com/office/drawing/2014/main" val="22369561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Finetuned Parameters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Details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CIFAR-10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#parameters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1208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Input Layer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Use a </a:t>
                          </a:r>
                          <a:r>
                            <a:rPr lang="en-US" altLang="zh-TW" b="1" dirty="0">
                              <a:effectLst/>
                            </a:rPr>
                            <a:t>linear layer</a:t>
                          </a:r>
                          <a:r>
                            <a:rPr lang="en-US" altLang="zh-TW" dirty="0"/>
                            <a:t> (with dropout) to replace the original </a:t>
                          </a:r>
                          <a:r>
                            <a:rPr lang="en-US" altLang="zh-TW" b="1" dirty="0">
                              <a:effectLst/>
                            </a:rPr>
                            <a:t>input embedding layer</a:t>
                          </a:r>
                          <a:r>
                            <a:rPr lang="en-US" altLang="zh-TW" dirty="0"/>
                            <a:t>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16 features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16 x 768 = 13056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14599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Positional Embeddings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nn.Embedding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64 tokens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64 x 768 = 49512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3714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Layer Norm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Affine transformation (</a:t>
                          </a:r>
                          <a:r>
                            <a:rPr lang="en-US" altLang="zh-TW" b="1" dirty="0">
                              <a:effectLst/>
                            </a:rPr>
                            <a:t>scale</a:t>
                          </a:r>
                          <a:r>
                            <a:rPr lang="en-US" altLang="zh-TW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altLang="zh-TW" dirty="0">
                              <a:effectLst/>
                            </a:rPr>
                            <a:t> and </a:t>
                          </a:r>
                          <a:r>
                            <a:rPr lang="en-US" altLang="zh-TW" b="1" dirty="0">
                              <a:effectLst/>
                            </a:rPr>
                            <a:t>bias</a:t>
                          </a:r>
                          <a:r>
                            <a:rPr lang="en-US" altLang="zh-TW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12 layers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(2 x 2) x 768 x 12 = 36684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4831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Output Layer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Linear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10 classes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768 x 10 = 7680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92467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E06BDC9F-2F08-51AE-9DE5-E25EDDA069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3950327"/>
                  </p:ext>
                </p:extLst>
              </p:nvPr>
            </p:nvGraphicFramePr>
            <p:xfrm>
              <a:off x="308345" y="4631055"/>
              <a:ext cx="11317692" cy="2123440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2538132">
                      <a:extLst>
                        <a:ext uri="{9D8B030D-6E8A-4147-A177-3AD203B41FA5}">
                          <a16:colId xmlns:a16="http://schemas.microsoft.com/office/drawing/2014/main" val="1099084491"/>
                        </a:ext>
                      </a:extLst>
                    </a:gridCol>
                    <a:gridCol w="4278081">
                      <a:extLst>
                        <a:ext uri="{9D8B030D-6E8A-4147-A177-3AD203B41FA5}">
                          <a16:colId xmlns:a16="http://schemas.microsoft.com/office/drawing/2014/main" val="3064828621"/>
                        </a:ext>
                      </a:extLst>
                    </a:gridCol>
                    <a:gridCol w="1619639">
                      <a:extLst>
                        <a:ext uri="{9D8B030D-6E8A-4147-A177-3AD203B41FA5}">
                          <a16:colId xmlns:a16="http://schemas.microsoft.com/office/drawing/2014/main" val="3151103200"/>
                        </a:ext>
                      </a:extLst>
                    </a:gridCol>
                    <a:gridCol w="2881840">
                      <a:extLst>
                        <a:ext uri="{9D8B030D-6E8A-4147-A177-3AD203B41FA5}">
                          <a16:colId xmlns:a16="http://schemas.microsoft.com/office/drawing/2014/main" val="22369561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Finetuned Parameters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Details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CIFAR-10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#parameters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120839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Input Layer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Use a </a:t>
                          </a:r>
                          <a:r>
                            <a:rPr lang="en-US" altLang="zh-TW" b="1" dirty="0">
                              <a:effectLst/>
                            </a:rPr>
                            <a:t>linear layer</a:t>
                          </a:r>
                          <a:r>
                            <a:rPr lang="en-US" altLang="zh-TW" dirty="0"/>
                            <a:t> (with dropout) to replace the original </a:t>
                          </a:r>
                          <a:r>
                            <a:rPr lang="en-US" altLang="zh-TW" b="1" dirty="0">
                              <a:effectLst/>
                            </a:rPr>
                            <a:t>input embedding layer</a:t>
                          </a:r>
                          <a:r>
                            <a:rPr lang="en-US" altLang="zh-TW" dirty="0"/>
                            <a:t>.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16 features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16 x 768 = 13056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814599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Positional Embeddings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nn.Embedding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64 tokens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64 x 768 = 49512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37145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Layer Norm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9544" t="-380328" r="-10584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12 layers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(2 x 2) x 768 x 12 = 36684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448312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Output Layer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Linear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10 classes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768 x 10 = 7680</a:t>
                          </a:r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92467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6081D26E-54FC-BE98-CD77-A90BE1133233}"/>
              </a:ext>
            </a:extLst>
          </p:cNvPr>
          <p:cNvSpPr txBox="1"/>
          <p:nvPr/>
        </p:nvSpPr>
        <p:spPr>
          <a:xfrm>
            <a:off x="726430" y="180459"/>
            <a:ext cx="1073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For the base CIFAR-10 model with 124M parameters, these come out to approximately 0.086% of the network.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849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E061B-9114-708F-7B38-159B28D4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(GPT4TS) One Fits All: Power General Time Series Analysis by Pretrained LM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4FE0E66-A831-09A5-B9A0-CDF0F15FA1E0}"/>
              </a:ext>
            </a:extLst>
          </p:cNvPr>
          <p:cNvSpPr txBox="1"/>
          <p:nvPr/>
        </p:nvSpPr>
        <p:spPr>
          <a:xfrm>
            <a:off x="831850" y="6273225"/>
            <a:ext cx="9723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Zhou, Tian, et al. "One Fits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All:Power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 General Time Series Analysis by Pretrained LM." </a:t>
            </a:r>
            <a:r>
              <a:rPr lang="en-US" altLang="zh-TW" sz="1600" i="1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, 2023, /abs/2302.11939. Accessed 5 Jul. 2023.</a:t>
            </a:r>
            <a:endParaRPr lang="zh-TW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D1D43D93-12BC-FC34-8C3C-D653125EA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54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9FA7BD-E253-9596-B8F5-311A66C4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GPT4TS – </a:t>
            </a:r>
            <a:r>
              <a:rPr lang="en-US" altLang="zh-TW" dirty="0">
                <a:solidFill>
                  <a:srgbClr val="ED7D31"/>
                </a:solidFill>
              </a:rPr>
              <a:t>FPT </a:t>
            </a:r>
            <a:r>
              <a:rPr lang="en-US" altLang="zh-TW" dirty="0"/>
              <a:t>+</a:t>
            </a:r>
            <a:r>
              <a:rPr lang="en-US" altLang="zh-TW" dirty="0">
                <a:solidFill>
                  <a:srgbClr val="ED7D31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PatchTST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294F514-841F-F756-37A6-70CBD6724F76}"/>
              </a:ext>
            </a:extLst>
          </p:cNvPr>
          <p:cNvGrpSpPr/>
          <p:nvPr/>
        </p:nvGrpSpPr>
        <p:grpSpPr>
          <a:xfrm>
            <a:off x="1228725" y="1861724"/>
            <a:ext cx="9734550" cy="4133280"/>
            <a:chOff x="1228725" y="1504122"/>
            <a:chExt cx="9734550" cy="4133280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A29C1E6-47FF-E8F3-3080-92AADDB3C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5482"/>
            <a:stretch/>
          </p:blipFill>
          <p:spPr>
            <a:xfrm>
              <a:off x="1228725" y="1504122"/>
              <a:ext cx="9734550" cy="4133280"/>
            </a:xfrm>
            <a:prstGeom prst="rect">
              <a:avLst/>
            </a:prstGeom>
          </p:spPr>
        </p:pic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CBB351FC-E257-6644-07CD-1FBEAD4AC897}"/>
                </a:ext>
              </a:extLst>
            </p:cNvPr>
            <p:cNvSpPr/>
            <p:nvPr/>
          </p:nvSpPr>
          <p:spPr>
            <a:xfrm>
              <a:off x="6069806" y="2200275"/>
              <a:ext cx="1631158" cy="219075"/>
            </a:xfrm>
            <a:prstGeom prst="roundRect">
              <a:avLst/>
            </a:prstGeom>
            <a:noFill/>
            <a:ln w="28575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A2A4D84B-E43F-13CF-4E57-DFDB2732E25C}"/>
                </a:ext>
              </a:extLst>
            </p:cNvPr>
            <p:cNvSpPr/>
            <p:nvPr/>
          </p:nvSpPr>
          <p:spPr>
            <a:xfrm>
              <a:off x="5476875" y="3195638"/>
              <a:ext cx="881063" cy="300037"/>
            </a:xfrm>
            <a:prstGeom prst="roundRect">
              <a:avLst/>
            </a:prstGeom>
            <a:noFill/>
            <a:ln w="28575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14079B16-8D82-6924-C1D5-A8ED8030BC38}"/>
                </a:ext>
              </a:extLst>
            </p:cNvPr>
            <p:cNvSpPr/>
            <p:nvPr/>
          </p:nvSpPr>
          <p:spPr>
            <a:xfrm>
              <a:off x="6281738" y="3799310"/>
              <a:ext cx="1183481" cy="300037"/>
            </a:xfrm>
            <a:prstGeom prst="roundRect">
              <a:avLst/>
            </a:prstGeom>
            <a:noFill/>
            <a:ln w="28575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9C4FF404-82EE-395A-653E-9400BEBEE48B}"/>
                </a:ext>
              </a:extLst>
            </p:cNvPr>
            <p:cNvSpPr/>
            <p:nvPr/>
          </p:nvSpPr>
          <p:spPr>
            <a:xfrm>
              <a:off x="9177338" y="3671888"/>
              <a:ext cx="597693" cy="161926"/>
            </a:xfrm>
            <a:prstGeom prst="roundRect">
              <a:avLst/>
            </a:prstGeom>
            <a:noFill/>
            <a:ln w="28575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77051FBA-0BAF-7105-8037-28727D1EA200}"/>
                </a:ext>
              </a:extLst>
            </p:cNvPr>
            <p:cNvSpPr/>
            <p:nvPr/>
          </p:nvSpPr>
          <p:spPr>
            <a:xfrm>
              <a:off x="9177338" y="2438399"/>
              <a:ext cx="597693" cy="161926"/>
            </a:xfrm>
            <a:prstGeom prst="roundRect">
              <a:avLst/>
            </a:prstGeom>
            <a:noFill/>
            <a:ln w="28575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27E9B0AD-E2E4-FE8B-B8A3-B4CD7061B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799381"/>
              </p:ext>
            </p:extLst>
          </p:nvPr>
        </p:nvGraphicFramePr>
        <p:xfrm>
          <a:off x="9653868" y="7524"/>
          <a:ext cx="2538132" cy="1854200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538132">
                  <a:extLst>
                    <a:ext uri="{9D8B030D-6E8A-4147-A177-3AD203B41FA5}">
                      <a16:colId xmlns:a16="http://schemas.microsoft.com/office/drawing/2014/main" val="1099084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Finetuned Parameters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20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Input Layer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459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Positional Embeddings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714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Layer Norm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83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Output Layer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9246701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6AE403A3-5B43-0374-9C4E-221AF51F9EAF}"/>
              </a:ext>
            </a:extLst>
          </p:cNvPr>
          <p:cNvSpPr txBox="1"/>
          <p:nvPr/>
        </p:nvSpPr>
        <p:spPr>
          <a:xfrm>
            <a:off x="7217427" y="5996300"/>
            <a:ext cx="4787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 err="1">
                <a:solidFill>
                  <a:srgbClr val="FF0000"/>
                </a:solidFill>
              </a:rPr>
              <a:t>RevIN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altLang="zh-TW" sz="2400" dirty="0">
                <a:solidFill>
                  <a:srgbClr val="FF0000"/>
                </a:solidFill>
              </a:rPr>
              <a:t>Patching + Channel-Independence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7E93B32-86F8-F082-D5B3-24146EC5C8AD}"/>
              </a:ext>
            </a:extLst>
          </p:cNvPr>
          <p:cNvCxnSpPr/>
          <p:nvPr/>
        </p:nvCxnSpPr>
        <p:spPr>
          <a:xfrm>
            <a:off x="7633982" y="4996277"/>
            <a:ext cx="226502" cy="9987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084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FD6FAE-A88D-2595-9F29-BAB355450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GPT4TS – Results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435BB5-197F-3D13-2781-875E85BE2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87" r="1027" b="7868"/>
          <a:stretch/>
        </p:blipFill>
        <p:spPr>
          <a:xfrm>
            <a:off x="47624" y="1733550"/>
            <a:ext cx="6135913" cy="48387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5E021AA-3021-F160-18DC-BA7CD3F9B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443" y="2609850"/>
            <a:ext cx="5896873" cy="32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15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1DB6CEC-95ED-C83A-7D6A-735997CAC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65"/>
          <a:stretch/>
        </p:blipFill>
        <p:spPr>
          <a:xfrm>
            <a:off x="838200" y="1121789"/>
            <a:ext cx="10706796" cy="514486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CEDD2BF-42AB-C5C2-F2AD-38EEA25D6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PEFT</a:t>
            </a:r>
            <a:r>
              <a:rPr lang="zh-TW" altLang="en-US" dirty="0"/>
              <a:t> </a:t>
            </a:r>
            <a:r>
              <a:rPr lang="en-US" altLang="zh-TW" dirty="0"/>
              <a:t>Methods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790AC5-966E-1787-5671-3C2CDFD9B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17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FDAD6E1-042D-57BF-5A0B-2D16238E2734}"/>
              </a:ext>
            </a:extLst>
          </p:cNvPr>
          <p:cNvSpPr txBox="1"/>
          <p:nvPr/>
        </p:nvSpPr>
        <p:spPr>
          <a:xfrm>
            <a:off x="838200" y="6273225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Lialin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, Vladislav, Vijeta Deshpande, and Anna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Rumshisky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. "Scaling down to scale up: A guide to parameter-efficient fine-tuning."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 preprint arXiv:2303.15647 (2023).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781EEE-FCF3-C405-F994-D98F48EED4FC}"/>
              </a:ext>
            </a:extLst>
          </p:cNvPr>
          <p:cNvSpPr txBox="1"/>
          <p:nvPr/>
        </p:nvSpPr>
        <p:spPr>
          <a:xfrm>
            <a:off x="0" y="1720496"/>
            <a:ext cx="3589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Augmenting the existing pre-trained model with extra parameters or layers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5D56A0-B02F-4601-2F35-6BB2D241F422}"/>
              </a:ext>
            </a:extLst>
          </p:cNvPr>
          <p:cNvSpPr txBox="1"/>
          <p:nvPr/>
        </p:nvSpPr>
        <p:spPr>
          <a:xfrm>
            <a:off x="9199055" y="1741157"/>
            <a:ext cx="2992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</a:rPr>
              <a:t>Selecting existing parameters or layers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47C875D-84D2-9EFE-14A8-BEF6CEBD99ED}"/>
              </a:ext>
            </a:extLst>
          </p:cNvPr>
          <p:cNvSpPr txBox="1"/>
          <p:nvPr/>
        </p:nvSpPr>
        <p:spPr>
          <a:xfrm>
            <a:off x="8635591" y="4239160"/>
            <a:ext cx="3595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Leveraging low-rank representations to minimize the number of trainable parameters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56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99073C-29D4-E700-16C3-72C37206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CF581D-7D05-D51B-FED6-74B9C2123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 applying pretrained LLMs to time-series analysis, </a:t>
            </a:r>
            <a:r>
              <a:rPr lang="en-US" dirty="0">
                <a:solidFill>
                  <a:srgbClr val="FF0000"/>
                </a:solidFill>
              </a:rPr>
              <a:t>supervised fine-tuning</a:t>
            </a:r>
            <a:r>
              <a:rPr lang="en-US" dirty="0"/>
              <a:t> is presently unused. </a:t>
            </a:r>
          </a:p>
          <a:p>
            <a:pPr lvl="1"/>
            <a:r>
              <a:rPr lang="en-US" dirty="0"/>
              <a:t>We must first familiarize the LLM with time-series data, then conduct fine-tuning for the downstream tasks, improving robustness and performance.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Solution: Two-stage fine-tuning (supervised + downstream) with time-series patching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Despite the norm of incorporating </a:t>
            </a:r>
            <a:r>
              <a:rPr lang="en-US" dirty="0">
                <a:solidFill>
                  <a:srgbClr val="FF0000"/>
                </a:solidFill>
              </a:rPr>
              <a:t>temporal information</a:t>
            </a:r>
            <a:r>
              <a:rPr lang="en-US" dirty="0"/>
              <a:t> in time-series analysis, no attempts have been made to integrate this with </a:t>
            </a:r>
            <a:r>
              <a:rPr lang="en-US" u="sng" dirty="0"/>
              <a:t>time-series patching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Solution: Temporal Encoding with time-series patching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90CA87-5D5A-BA03-5B36-23B8A07ED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19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D444200-2C0C-08AF-0275-53745E8F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Solution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CCA4F23-479B-68CA-2712-DF82216BB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5B672F-A9B2-2BF0-895C-1CA88E59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0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EA9556-4911-5825-17E6-77D786A9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82BA8B-2CEC-90BE-DB63-AAACED9C8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altLang="zh-TW" dirty="0"/>
              <a:t>Related Work</a:t>
            </a:r>
          </a:p>
          <a:p>
            <a:r>
              <a:rPr lang="en-US" altLang="zh-TW" dirty="0"/>
              <a:t>Solution</a:t>
            </a:r>
          </a:p>
          <a:p>
            <a:r>
              <a:rPr lang="en-US" altLang="zh-TW" dirty="0"/>
              <a:t>Experiments</a:t>
            </a:r>
          </a:p>
          <a:p>
            <a:r>
              <a:rPr lang="en-US" altLang="zh-TW" dirty="0"/>
              <a:t>Conclusion</a:t>
            </a:r>
          </a:p>
          <a:p>
            <a:r>
              <a:rPr lang="en-US" altLang="zh-TW" dirty="0"/>
              <a:t>Future Work</a:t>
            </a:r>
          </a:p>
          <a:p>
            <a:r>
              <a:rPr lang="en-US" altLang="zh-TW" dirty="0"/>
              <a:t>3 Tasks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E818A7-68B5-0718-400B-506578039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37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F093A-0ACF-61F4-3B98-009F4A393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Timestamp-level </a:t>
            </a:r>
            <a:r>
              <a:rPr lang="en-US" altLang="zh-TW" dirty="0"/>
              <a:t>Representations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0AFB90A-3C21-1E38-E4DE-36C431A717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4876"/>
                <a:ext cx="6099291" cy="496447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b="1" dirty="0"/>
                  <a:t>Input</a:t>
                </a:r>
              </a:p>
              <a:p>
                <a:pPr lvl="1"/>
                <a:r>
                  <a:rPr lang="en-US" altLang="zh-TW" dirty="0"/>
                  <a:t>A time series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en-US" altLang="zh-TW" dirty="0"/>
                  <a:t> within a set of time series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TW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/>
                  <a:t>of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dirty="0"/>
                  <a:t> instances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zh-TW" dirty="0"/>
                  <a:t> is the number of measurements over time, and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zh-TW" dirty="0"/>
                  <a:t> is the number of features.</a:t>
                </a:r>
                <a:endParaRPr lang="en-US" altLang="zh-TW" dirty="0"/>
              </a:p>
              <a:p>
                <a:r>
                  <a:rPr lang="en-US" altLang="zh-TW" b="1" dirty="0">
                    <a:solidFill>
                      <a:schemeClr val="accent1"/>
                    </a:solidFill>
                  </a:rPr>
                  <a:t>Our Goal</a:t>
                </a:r>
              </a:p>
              <a:p>
                <a:pPr lvl="1"/>
                <a:r>
                  <a:rPr lang="en-US" altLang="zh-TW" dirty="0">
                    <a:solidFill>
                      <a:schemeClr val="accent1"/>
                    </a:solidFill>
                  </a:rPr>
                  <a:t>A nonlinear embedding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accent1"/>
                    </a:solidFill>
                  </a:rPr>
                  <a:t> that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accent1"/>
                    </a:solidFill>
                  </a:rPr>
                  <a:t> to its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TW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>
                  <a:solidFill>
                    <a:schemeClr val="accent1"/>
                  </a:solidFill>
                </a:endParaRPr>
              </a:p>
              <a:p>
                <a:r>
                  <a:rPr lang="en-US" altLang="zh-TW" b="1" dirty="0"/>
                  <a:t>Output</a:t>
                </a:r>
              </a:p>
              <a:p>
                <a:pPr lvl="1"/>
                <a:r>
                  <a:rPr kumimoji="1" lang="en-US" altLang="zh-TW" sz="2400" dirty="0"/>
                  <a:t>The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1" lang="en-US" altLang="zh-TW" sz="2400" dirty="0"/>
                  <a:t> that best describes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dirty="0">
                  <a:solidFill>
                    <a:srgbClr val="FF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TW" sz="1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sz="1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TW" dirty="0"/>
                  <a:t>, where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TW" dirty="0"/>
                  <a:t> is the dimension of representation vectors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0AFB90A-3C21-1E38-E4DE-36C431A71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4876"/>
                <a:ext cx="6099291" cy="4964471"/>
              </a:xfrm>
              <a:blipFill>
                <a:blip r:embed="rId2"/>
                <a:stretch>
                  <a:fillRect l="-1800" t="-2826" r="-11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15763A-BB50-73F0-570C-39582E74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782DF69-C311-94D1-A384-78C4140E70C8}"/>
                  </a:ext>
                </a:extLst>
              </p:cNvPr>
              <p:cNvSpPr txBox="1"/>
              <p:nvPr/>
            </p:nvSpPr>
            <p:spPr>
              <a:xfrm>
                <a:off x="6997582" y="4104589"/>
                <a:ext cx="5374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altLang="zh-TW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782DF69-C311-94D1-A384-78C4140E7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582" y="4104589"/>
                <a:ext cx="537455" cy="461665"/>
              </a:xfrm>
              <a:prstGeom prst="rect">
                <a:avLst/>
              </a:prstGeom>
              <a:blipFill>
                <a:blip r:embed="rId3"/>
                <a:stretch>
                  <a:fillRect l="-3409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>
            <a:extLst>
              <a:ext uri="{FF2B5EF4-FFF2-40B4-BE49-F238E27FC236}">
                <a16:creationId xmlns:a16="http://schemas.microsoft.com/office/drawing/2014/main" id="{63FD7250-323E-804A-3951-16196AEE5D8F}"/>
              </a:ext>
            </a:extLst>
          </p:cNvPr>
          <p:cNvGrpSpPr/>
          <p:nvPr/>
        </p:nvGrpSpPr>
        <p:grpSpPr>
          <a:xfrm>
            <a:off x="7604834" y="31544"/>
            <a:ext cx="4348871" cy="3971471"/>
            <a:chOff x="7079736" y="159450"/>
            <a:chExt cx="4348871" cy="3971471"/>
          </a:xfrm>
        </p:grpSpPr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4280D347-9CE2-AA2B-E870-08227326C2A7}"/>
                </a:ext>
              </a:extLst>
            </p:cNvPr>
            <p:cNvSpPr txBox="1"/>
            <p:nvPr/>
          </p:nvSpPr>
          <p:spPr>
            <a:xfrm>
              <a:off x="7079736" y="2211100"/>
              <a:ext cx="7824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</a:rPr>
                <a:t>time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97BD121-359F-D900-8479-0C8A550593B9}"/>
                </a:ext>
              </a:extLst>
            </p:cNvPr>
            <p:cNvSpPr/>
            <p:nvPr/>
          </p:nvSpPr>
          <p:spPr>
            <a:xfrm>
              <a:off x="8216438" y="864086"/>
              <a:ext cx="2618913" cy="32668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CB23004-0885-B986-5973-35330F82656E}"/>
                </a:ext>
              </a:extLst>
            </p:cNvPr>
            <p:cNvSpPr/>
            <p:nvPr/>
          </p:nvSpPr>
          <p:spPr>
            <a:xfrm>
              <a:off x="8599659" y="1067886"/>
              <a:ext cx="433526" cy="30366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27DF724-3F2D-0A13-AB01-25E4B06CA94D}"/>
                </a:ext>
              </a:extLst>
            </p:cNvPr>
            <p:cNvSpPr/>
            <p:nvPr/>
          </p:nvSpPr>
          <p:spPr>
            <a:xfrm>
              <a:off x="9319120" y="1067886"/>
              <a:ext cx="433526" cy="30366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CB9819F-08A8-17CB-149E-4D73D2E65C82}"/>
                </a:ext>
              </a:extLst>
            </p:cNvPr>
            <p:cNvSpPr/>
            <p:nvPr/>
          </p:nvSpPr>
          <p:spPr>
            <a:xfrm>
              <a:off x="10038581" y="1067886"/>
              <a:ext cx="433526" cy="30366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56F4132-D188-9175-D0A8-E7FD6181E88E}"/>
                </a:ext>
              </a:extLst>
            </p:cNvPr>
            <p:cNvSpPr/>
            <p:nvPr/>
          </p:nvSpPr>
          <p:spPr>
            <a:xfrm>
              <a:off x="8599659" y="1582495"/>
              <a:ext cx="433526" cy="303661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77849CD7-16FB-4A25-55BC-4215BF86F706}"/>
                </a:ext>
              </a:extLst>
            </p:cNvPr>
            <p:cNvSpPr/>
            <p:nvPr/>
          </p:nvSpPr>
          <p:spPr>
            <a:xfrm>
              <a:off x="9319120" y="1582495"/>
              <a:ext cx="433526" cy="303661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096E2F8B-9987-B559-9F7B-384CC1C2BA29}"/>
                </a:ext>
              </a:extLst>
            </p:cNvPr>
            <p:cNvSpPr/>
            <p:nvPr/>
          </p:nvSpPr>
          <p:spPr>
            <a:xfrm>
              <a:off x="10038581" y="1582495"/>
              <a:ext cx="433526" cy="303661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FB6237BC-A496-765B-E207-30F4C5E3935F}"/>
                </a:ext>
              </a:extLst>
            </p:cNvPr>
            <p:cNvSpPr/>
            <p:nvPr/>
          </p:nvSpPr>
          <p:spPr>
            <a:xfrm>
              <a:off x="8599659" y="2097104"/>
              <a:ext cx="433526" cy="303661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6424671-4930-C9CB-D26A-FF27232BC4EC}"/>
                </a:ext>
              </a:extLst>
            </p:cNvPr>
            <p:cNvSpPr/>
            <p:nvPr/>
          </p:nvSpPr>
          <p:spPr>
            <a:xfrm>
              <a:off x="9319120" y="2097104"/>
              <a:ext cx="433526" cy="303661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A5928073-3011-F08D-01F1-70BAA5DBA5A8}"/>
                </a:ext>
              </a:extLst>
            </p:cNvPr>
            <p:cNvSpPr/>
            <p:nvPr/>
          </p:nvSpPr>
          <p:spPr>
            <a:xfrm>
              <a:off x="10038581" y="2097104"/>
              <a:ext cx="433526" cy="303661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A0458AEA-615C-0B68-DB03-186D51522D11}"/>
                </a:ext>
              </a:extLst>
            </p:cNvPr>
            <p:cNvSpPr/>
            <p:nvPr/>
          </p:nvSpPr>
          <p:spPr>
            <a:xfrm>
              <a:off x="8599659" y="2608678"/>
              <a:ext cx="433526" cy="303661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DD3BDB9E-E8C9-1244-51C9-85636E970DE5}"/>
                </a:ext>
              </a:extLst>
            </p:cNvPr>
            <p:cNvSpPr/>
            <p:nvPr/>
          </p:nvSpPr>
          <p:spPr>
            <a:xfrm>
              <a:off x="9319120" y="2608678"/>
              <a:ext cx="433526" cy="303661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423A331-F099-DE79-4EF8-5AF674FCA5BC}"/>
                </a:ext>
              </a:extLst>
            </p:cNvPr>
            <p:cNvSpPr/>
            <p:nvPr/>
          </p:nvSpPr>
          <p:spPr>
            <a:xfrm>
              <a:off x="10038581" y="2608678"/>
              <a:ext cx="433526" cy="303661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ECEA962-C5B2-E650-675E-799728D053B7}"/>
                </a:ext>
              </a:extLst>
            </p:cNvPr>
            <p:cNvSpPr/>
            <p:nvPr/>
          </p:nvSpPr>
          <p:spPr>
            <a:xfrm>
              <a:off x="8599659" y="3120252"/>
              <a:ext cx="433526" cy="3036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470BE3E1-3611-F449-14C6-1C85B2241C2A}"/>
                </a:ext>
              </a:extLst>
            </p:cNvPr>
            <p:cNvSpPr/>
            <p:nvPr/>
          </p:nvSpPr>
          <p:spPr>
            <a:xfrm>
              <a:off x="9319120" y="3120252"/>
              <a:ext cx="433526" cy="3036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D4D8C6FB-6743-BA76-122E-CB87377165DD}"/>
                </a:ext>
              </a:extLst>
            </p:cNvPr>
            <p:cNvSpPr/>
            <p:nvPr/>
          </p:nvSpPr>
          <p:spPr>
            <a:xfrm>
              <a:off x="10038581" y="3120252"/>
              <a:ext cx="433526" cy="3036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F0FB64F8-C6B4-732A-DA1C-28C2A10C0907}"/>
                </a:ext>
              </a:extLst>
            </p:cNvPr>
            <p:cNvSpPr/>
            <p:nvPr/>
          </p:nvSpPr>
          <p:spPr>
            <a:xfrm>
              <a:off x="8599659" y="3631826"/>
              <a:ext cx="433526" cy="3036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B3474B4-6660-78A7-08B7-680C0720D8BA}"/>
                </a:ext>
              </a:extLst>
            </p:cNvPr>
            <p:cNvSpPr/>
            <p:nvPr/>
          </p:nvSpPr>
          <p:spPr>
            <a:xfrm>
              <a:off x="9319120" y="3631826"/>
              <a:ext cx="433526" cy="3036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61FC3A0-F480-41EE-9279-7A36337C3C3E}"/>
                </a:ext>
              </a:extLst>
            </p:cNvPr>
            <p:cNvSpPr/>
            <p:nvPr/>
          </p:nvSpPr>
          <p:spPr>
            <a:xfrm>
              <a:off x="10038581" y="3631826"/>
              <a:ext cx="433526" cy="3036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: 圓角 68">
              <a:extLst>
                <a:ext uri="{FF2B5EF4-FFF2-40B4-BE49-F238E27FC236}">
                  <a16:creationId xmlns:a16="http://schemas.microsoft.com/office/drawing/2014/main" id="{7F0C55B3-11E4-7BE0-F2CF-AE0FFC068C36}"/>
                </a:ext>
              </a:extLst>
            </p:cNvPr>
            <p:cNvSpPr/>
            <p:nvPr/>
          </p:nvSpPr>
          <p:spPr>
            <a:xfrm>
              <a:off x="8023479" y="966848"/>
              <a:ext cx="3010752" cy="153741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矩形: 圓角 69">
              <a:extLst>
                <a:ext uri="{FF2B5EF4-FFF2-40B4-BE49-F238E27FC236}">
                  <a16:creationId xmlns:a16="http://schemas.microsoft.com/office/drawing/2014/main" id="{DF1D8EB2-9965-FC10-35A3-A69B8C1F9972}"/>
                </a:ext>
              </a:extLst>
            </p:cNvPr>
            <p:cNvSpPr/>
            <p:nvPr/>
          </p:nvSpPr>
          <p:spPr>
            <a:xfrm>
              <a:off x="8023479" y="1479307"/>
              <a:ext cx="3010752" cy="1537417"/>
            </a:xfrm>
            <a:prstGeom prst="roundRect">
              <a:avLst/>
            </a:prstGeom>
            <a:noFill/>
            <a:ln w="28575">
              <a:solidFill>
                <a:srgbClr val="FF0000">
                  <a:alpha val="3000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6E5AE1AE-3149-681F-9A62-F504CCA020A4}"/>
                    </a:ext>
                  </a:extLst>
                </p:cNvPr>
                <p:cNvSpPr txBox="1"/>
                <p:nvPr/>
              </p:nvSpPr>
              <p:spPr>
                <a:xfrm>
                  <a:off x="11069256" y="1485894"/>
                  <a:ext cx="31008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6E5AE1AE-3149-681F-9A62-F504CCA02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9256" y="1485894"/>
                  <a:ext cx="310081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568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2" name="群組 71">
              <a:extLst>
                <a:ext uri="{FF2B5EF4-FFF2-40B4-BE49-F238E27FC236}">
                  <a16:creationId xmlns:a16="http://schemas.microsoft.com/office/drawing/2014/main" id="{14BFE519-9CCF-3B93-7864-B7A201B1BBB7}"/>
                </a:ext>
              </a:extLst>
            </p:cNvPr>
            <p:cNvGrpSpPr/>
            <p:nvPr/>
          </p:nvGrpSpPr>
          <p:grpSpPr>
            <a:xfrm>
              <a:off x="11033553" y="2096934"/>
              <a:ext cx="395054" cy="369332"/>
              <a:chOff x="9983597" y="-30560"/>
              <a:chExt cx="395054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字方塊 76">
                    <a:extLst>
                      <a:ext uri="{FF2B5EF4-FFF2-40B4-BE49-F238E27FC236}">
                        <a16:creationId xmlns:a16="http://schemas.microsoft.com/office/drawing/2014/main" id="{795DFEBA-6EA5-0108-B1B2-CB250DEA4FEF}"/>
                      </a:ext>
                    </a:extLst>
                  </p:cNvPr>
                  <p:cNvSpPr txBox="1"/>
                  <p:nvPr/>
                </p:nvSpPr>
                <p:spPr>
                  <a:xfrm>
                    <a:off x="9983597" y="-30560"/>
                    <a:ext cx="31008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8107A9FB-0CE4-DA78-7FC3-903C80B547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83597" y="-30560"/>
                    <a:ext cx="31008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764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FEE0416C-50EB-38D0-9D23-95BEE7A39305}"/>
                  </a:ext>
                </a:extLst>
              </p:cNvPr>
              <p:cNvSpPr/>
              <p:nvPr/>
            </p:nvSpPr>
            <p:spPr>
              <a:xfrm>
                <a:off x="10022432" y="47462"/>
                <a:ext cx="356219" cy="266977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B4EBFFD1-F078-D18C-356C-36F6BFDB4DFF}"/>
                </a:ext>
              </a:extLst>
            </p:cNvPr>
            <p:cNvSpPr txBox="1"/>
            <p:nvPr/>
          </p:nvSpPr>
          <p:spPr>
            <a:xfrm>
              <a:off x="8915150" y="159450"/>
              <a:ext cx="12407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</a:rPr>
                <a:t>features</a:t>
              </a:r>
            </a:p>
          </p:txBody>
        </p:sp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E0D1FDF6-FFE3-C8A5-0FFB-405DB3354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6431" y="656908"/>
              <a:ext cx="2618913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5E8F0E25-4302-378F-8CC4-01B6B6E7DB06}"/>
                </a:ext>
              </a:extLst>
            </p:cNvPr>
            <p:cNvCxnSpPr>
              <a:cxnSpLocks/>
            </p:cNvCxnSpPr>
            <p:nvPr/>
          </p:nvCxnSpPr>
          <p:spPr>
            <a:xfrm>
              <a:off x="7862181" y="864094"/>
              <a:ext cx="0" cy="3266827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箭號: 弧形右彎 6">
            <a:extLst>
              <a:ext uri="{FF2B5EF4-FFF2-40B4-BE49-F238E27FC236}">
                <a16:creationId xmlns:a16="http://schemas.microsoft.com/office/drawing/2014/main" id="{9EA071F7-AC77-2C39-0C06-AC4F61997DE3}"/>
              </a:ext>
            </a:extLst>
          </p:cNvPr>
          <p:cNvSpPr/>
          <p:nvPr/>
        </p:nvSpPr>
        <p:spPr>
          <a:xfrm>
            <a:off x="7567926" y="2778751"/>
            <a:ext cx="893419" cy="273556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F5EF4932-85B8-0AC6-C388-B4E02D17A6F3}"/>
              </a:ext>
            </a:extLst>
          </p:cNvPr>
          <p:cNvGrpSpPr/>
          <p:nvPr/>
        </p:nvGrpSpPr>
        <p:grpSpPr>
          <a:xfrm rot="16200000">
            <a:off x="8643474" y="4063156"/>
            <a:ext cx="1537416" cy="1881199"/>
            <a:chOff x="8859595" y="3583675"/>
            <a:chExt cx="1537416" cy="1881199"/>
          </a:xfrm>
        </p:grpSpPr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4699B4D6-AB6C-5492-9B4D-8A44BE75D2BE}"/>
                </a:ext>
              </a:extLst>
            </p:cNvPr>
            <p:cNvSpPr/>
            <p:nvPr/>
          </p:nvSpPr>
          <p:spPr>
            <a:xfrm rot="16200000">
              <a:off x="9924918" y="4101607"/>
              <a:ext cx="433526" cy="30366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26C1CBC4-674A-7005-9D32-A3B2E3BA1413}"/>
                </a:ext>
              </a:extLst>
            </p:cNvPr>
            <p:cNvSpPr/>
            <p:nvPr/>
          </p:nvSpPr>
          <p:spPr>
            <a:xfrm rot="16200000">
              <a:off x="9924918" y="4636708"/>
              <a:ext cx="433526" cy="30366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矩形: 圓角 141">
              <a:extLst>
                <a:ext uri="{FF2B5EF4-FFF2-40B4-BE49-F238E27FC236}">
                  <a16:creationId xmlns:a16="http://schemas.microsoft.com/office/drawing/2014/main" id="{6C315F8E-6C42-8BA7-6537-6CA6D3F6B806}"/>
                </a:ext>
              </a:extLst>
            </p:cNvPr>
            <p:cNvSpPr/>
            <p:nvPr/>
          </p:nvSpPr>
          <p:spPr>
            <a:xfrm rot="16200000">
              <a:off x="8856707" y="3924570"/>
              <a:ext cx="1543192" cy="15374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78F52786-00C2-6CA5-7E07-9FB8CB34B16A}"/>
                </a:ext>
              </a:extLst>
            </p:cNvPr>
            <p:cNvSpPr/>
            <p:nvPr/>
          </p:nvSpPr>
          <p:spPr>
            <a:xfrm rot="16200000">
              <a:off x="9410311" y="4101607"/>
              <a:ext cx="433526" cy="30366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12E2A882-A397-7D72-3B23-792786D0C08B}"/>
                </a:ext>
              </a:extLst>
            </p:cNvPr>
            <p:cNvSpPr/>
            <p:nvPr/>
          </p:nvSpPr>
          <p:spPr>
            <a:xfrm rot="16200000">
              <a:off x="9410311" y="4636708"/>
              <a:ext cx="433526" cy="30366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E2B9FC3F-C483-657A-46D5-86274581F99B}"/>
                </a:ext>
              </a:extLst>
            </p:cNvPr>
            <p:cNvSpPr/>
            <p:nvPr/>
          </p:nvSpPr>
          <p:spPr>
            <a:xfrm rot="16200000">
              <a:off x="8895699" y="4101607"/>
              <a:ext cx="433526" cy="30366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E08E86C5-AB4D-A528-8639-630FD0CCB8F7}"/>
                </a:ext>
              </a:extLst>
            </p:cNvPr>
            <p:cNvSpPr/>
            <p:nvPr/>
          </p:nvSpPr>
          <p:spPr>
            <a:xfrm rot="16200000">
              <a:off x="8895699" y="4636708"/>
              <a:ext cx="433526" cy="303661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字方塊 146">
                  <a:extLst>
                    <a:ext uri="{FF2B5EF4-FFF2-40B4-BE49-F238E27FC236}">
                      <a16:creationId xmlns:a16="http://schemas.microsoft.com/office/drawing/2014/main" id="{4A82804F-EC6C-4FA7-20B5-A5838F6756AB}"/>
                    </a:ext>
                  </a:extLst>
                </p:cNvPr>
                <p:cNvSpPr txBox="1"/>
                <p:nvPr/>
              </p:nvSpPr>
              <p:spPr>
                <a:xfrm rot="5400000">
                  <a:off x="9455689" y="3554050"/>
                  <a:ext cx="31008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文字方塊 146">
                  <a:extLst>
                    <a:ext uri="{FF2B5EF4-FFF2-40B4-BE49-F238E27FC236}">
                      <a16:creationId xmlns:a16="http://schemas.microsoft.com/office/drawing/2014/main" id="{4A82804F-EC6C-4FA7-20B5-A5838F675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455689" y="3554050"/>
                  <a:ext cx="310081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9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字方塊 147">
                  <a:extLst>
                    <a:ext uri="{FF2B5EF4-FFF2-40B4-BE49-F238E27FC236}">
                      <a16:creationId xmlns:a16="http://schemas.microsoft.com/office/drawing/2014/main" id="{D41EEA7D-EED3-5CC2-1B27-D98E504CF7E3}"/>
                    </a:ext>
                  </a:extLst>
                </p:cNvPr>
                <p:cNvSpPr txBox="1"/>
                <p:nvPr/>
              </p:nvSpPr>
              <p:spPr>
                <a:xfrm rot="5400000">
                  <a:off x="8968034" y="4921036"/>
                  <a:ext cx="310081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文字方塊 147">
                  <a:extLst>
                    <a:ext uri="{FF2B5EF4-FFF2-40B4-BE49-F238E27FC236}">
                      <a16:creationId xmlns:a16="http://schemas.microsoft.com/office/drawing/2014/main" id="{D41EEA7D-EED3-5CC2-1B27-D98E504CF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968034" y="4921036"/>
                  <a:ext cx="310081" cy="381515"/>
                </a:xfrm>
                <a:prstGeom prst="rect">
                  <a:avLst/>
                </a:prstGeom>
                <a:blipFill>
                  <a:blip r:embed="rId7"/>
                  <a:stretch>
                    <a:fillRect r="-4705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3BA26540-21DC-1DA3-46B2-784D83D9BE19}"/>
                    </a:ext>
                  </a:extLst>
                </p:cNvPr>
                <p:cNvSpPr txBox="1"/>
                <p:nvPr/>
              </p:nvSpPr>
              <p:spPr>
                <a:xfrm rot="5400000">
                  <a:off x="9483468" y="4921044"/>
                  <a:ext cx="310081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文字方塊 148">
                  <a:extLst>
                    <a:ext uri="{FF2B5EF4-FFF2-40B4-BE49-F238E27FC236}">
                      <a16:creationId xmlns:a16="http://schemas.microsoft.com/office/drawing/2014/main" id="{3BA26540-21DC-1DA3-46B2-784D83D9B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483468" y="4921044"/>
                  <a:ext cx="310081" cy="381515"/>
                </a:xfrm>
                <a:prstGeom prst="rect">
                  <a:avLst/>
                </a:prstGeom>
                <a:blipFill>
                  <a:blip r:embed="rId8"/>
                  <a:stretch>
                    <a:fillRect r="-4705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字方塊 149">
                  <a:extLst>
                    <a:ext uri="{FF2B5EF4-FFF2-40B4-BE49-F238E27FC236}">
                      <a16:creationId xmlns:a16="http://schemas.microsoft.com/office/drawing/2014/main" id="{153F21F7-BC9C-FFC7-F17D-C485068CFA72}"/>
                    </a:ext>
                  </a:extLst>
                </p:cNvPr>
                <p:cNvSpPr txBox="1"/>
                <p:nvPr/>
              </p:nvSpPr>
              <p:spPr>
                <a:xfrm rot="5400000">
                  <a:off x="9999679" y="4921046"/>
                  <a:ext cx="310081" cy="381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1,3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文字方塊 149">
                  <a:extLst>
                    <a:ext uri="{FF2B5EF4-FFF2-40B4-BE49-F238E27FC236}">
                      <a16:creationId xmlns:a16="http://schemas.microsoft.com/office/drawing/2014/main" id="{153F21F7-BC9C-FFC7-F17D-C485068CF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9999679" y="4921046"/>
                  <a:ext cx="310081" cy="381515"/>
                </a:xfrm>
                <a:prstGeom prst="rect">
                  <a:avLst/>
                </a:prstGeom>
                <a:blipFill>
                  <a:blip r:embed="rId9"/>
                  <a:stretch>
                    <a:fillRect r="-4705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1" name="直線接點 150">
              <a:extLst>
                <a:ext uri="{FF2B5EF4-FFF2-40B4-BE49-F238E27FC236}">
                  <a16:creationId xmlns:a16="http://schemas.microsoft.com/office/drawing/2014/main" id="{0B314B0F-D097-0CCF-8805-1BF3039ED25A}"/>
                </a:ext>
              </a:extLst>
            </p:cNvPr>
            <p:cNvCxnSpPr>
              <a:cxnSpLocks/>
            </p:cNvCxnSpPr>
            <p:nvPr/>
          </p:nvCxnSpPr>
          <p:spPr>
            <a:xfrm>
              <a:off x="9372053" y="4036674"/>
              <a:ext cx="0" cy="968628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>
              <a:extLst>
                <a:ext uri="{FF2B5EF4-FFF2-40B4-BE49-F238E27FC236}">
                  <a16:creationId xmlns:a16="http://schemas.microsoft.com/office/drawing/2014/main" id="{E7A8DEFB-D1A4-394B-9E63-4C50CA8BAE65}"/>
                </a:ext>
              </a:extLst>
            </p:cNvPr>
            <p:cNvCxnSpPr>
              <a:cxnSpLocks/>
            </p:cNvCxnSpPr>
            <p:nvPr/>
          </p:nvCxnSpPr>
          <p:spPr>
            <a:xfrm>
              <a:off x="9872937" y="4036674"/>
              <a:ext cx="0" cy="968628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939E8700-073B-C2EE-610A-15CD886701EF}"/>
              </a:ext>
            </a:extLst>
          </p:cNvPr>
          <p:cNvGrpSpPr/>
          <p:nvPr/>
        </p:nvGrpSpPr>
        <p:grpSpPr>
          <a:xfrm>
            <a:off x="10394230" y="4755369"/>
            <a:ext cx="1590847" cy="1537417"/>
            <a:chOff x="10345996" y="4905736"/>
            <a:chExt cx="1590847" cy="1537417"/>
          </a:xfrm>
        </p:grpSpPr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8B21AFC1-6B17-7A41-9935-9638F4DF8369}"/>
                </a:ext>
              </a:extLst>
            </p:cNvPr>
            <p:cNvSpPr/>
            <p:nvPr/>
          </p:nvSpPr>
          <p:spPr>
            <a:xfrm rot="10800000">
              <a:off x="10849590" y="5010120"/>
              <a:ext cx="433526" cy="303661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A4876D9D-439C-58A0-7C65-9E07DDB2C697}"/>
                </a:ext>
              </a:extLst>
            </p:cNvPr>
            <p:cNvSpPr/>
            <p:nvPr/>
          </p:nvSpPr>
          <p:spPr>
            <a:xfrm rot="10800000">
              <a:off x="11384674" y="5010118"/>
              <a:ext cx="433526" cy="303661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矩形: 圓角 164">
              <a:extLst>
                <a:ext uri="{FF2B5EF4-FFF2-40B4-BE49-F238E27FC236}">
                  <a16:creationId xmlns:a16="http://schemas.microsoft.com/office/drawing/2014/main" id="{2ED30656-EF95-5566-5BFF-CC677B3142CE}"/>
                </a:ext>
              </a:extLst>
            </p:cNvPr>
            <p:cNvSpPr/>
            <p:nvPr/>
          </p:nvSpPr>
          <p:spPr>
            <a:xfrm rot="10800000">
              <a:off x="10748018" y="4905736"/>
              <a:ext cx="1188825" cy="1537417"/>
            </a:xfrm>
            <a:prstGeom prst="roundRect">
              <a:avLst/>
            </a:prstGeom>
            <a:noFill/>
            <a:ln w="28575">
              <a:solidFill>
                <a:srgbClr val="FF0000">
                  <a:alpha val="30000"/>
                </a:srgb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31DAD8E5-CB24-871E-12B8-91BA8E62F254}"/>
                </a:ext>
              </a:extLst>
            </p:cNvPr>
            <p:cNvSpPr/>
            <p:nvPr/>
          </p:nvSpPr>
          <p:spPr>
            <a:xfrm rot="10800000">
              <a:off x="10849596" y="5513561"/>
              <a:ext cx="433526" cy="303661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F9CBABE3-2CDC-BC0E-F4CD-9104AC17CF8F}"/>
                </a:ext>
              </a:extLst>
            </p:cNvPr>
            <p:cNvSpPr/>
            <p:nvPr/>
          </p:nvSpPr>
          <p:spPr>
            <a:xfrm rot="10800000">
              <a:off x="11384680" y="5513559"/>
              <a:ext cx="433526" cy="303661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76FE203A-C2EE-218E-FBF7-18CA199C2DEF}"/>
                </a:ext>
              </a:extLst>
            </p:cNvPr>
            <p:cNvSpPr/>
            <p:nvPr/>
          </p:nvSpPr>
          <p:spPr>
            <a:xfrm rot="10800000">
              <a:off x="10849596" y="6036304"/>
              <a:ext cx="433526" cy="303661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245D534D-8AAB-2208-BEE8-C2C63C9BE284}"/>
                </a:ext>
              </a:extLst>
            </p:cNvPr>
            <p:cNvSpPr/>
            <p:nvPr/>
          </p:nvSpPr>
          <p:spPr>
            <a:xfrm rot="10800000">
              <a:off x="11384680" y="6036302"/>
              <a:ext cx="433526" cy="303661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0" name="群組 169">
              <a:extLst>
                <a:ext uri="{FF2B5EF4-FFF2-40B4-BE49-F238E27FC236}">
                  <a16:creationId xmlns:a16="http://schemas.microsoft.com/office/drawing/2014/main" id="{0C271954-9735-40C1-30C0-727A3E01541F}"/>
                </a:ext>
              </a:extLst>
            </p:cNvPr>
            <p:cNvGrpSpPr/>
            <p:nvPr/>
          </p:nvGrpSpPr>
          <p:grpSpPr>
            <a:xfrm>
              <a:off x="10345996" y="5480726"/>
              <a:ext cx="335032" cy="369332"/>
              <a:chOff x="9970027" y="-30560"/>
              <a:chExt cx="335032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1" name="文字方塊 170">
                    <a:extLst>
                      <a:ext uri="{FF2B5EF4-FFF2-40B4-BE49-F238E27FC236}">
                        <a16:creationId xmlns:a16="http://schemas.microsoft.com/office/drawing/2014/main" id="{8E61DCE4-DF6D-588A-13BF-55FA0A2E2298}"/>
                      </a:ext>
                    </a:extLst>
                  </p:cNvPr>
                  <p:cNvSpPr txBox="1"/>
                  <p:nvPr/>
                </p:nvSpPr>
                <p:spPr>
                  <a:xfrm>
                    <a:off x="9983597" y="-30560"/>
                    <a:ext cx="31008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文字方塊 41">
                    <a:extLst>
                      <a:ext uri="{FF2B5EF4-FFF2-40B4-BE49-F238E27FC236}">
                        <a16:creationId xmlns:a16="http://schemas.microsoft.com/office/drawing/2014/main" id="{22C4B821-3CF2-2968-E8B0-2F5A1EFF0E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83597" y="-30560"/>
                    <a:ext cx="310081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588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2" name="矩形 171">
                <a:extLst>
                  <a:ext uri="{FF2B5EF4-FFF2-40B4-BE49-F238E27FC236}">
                    <a16:creationId xmlns:a16="http://schemas.microsoft.com/office/drawing/2014/main" id="{4325EA9A-5432-8063-CFCE-A8C1B9FD53A4}"/>
                  </a:ext>
                </a:extLst>
              </p:cNvPr>
              <p:cNvSpPr/>
              <p:nvPr/>
            </p:nvSpPr>
            <p:spPr>
              <a:xfrm>
                <a:off x="9970027" y="47463"/>
                <a:ext cx="335032" cy="266977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173DBC59-FDCB-D669-CB25-B2EB6936F0DA}"/>
              </a:ext>
            </a:extLst>
          </p:cNvPr>
          <p:cNvSpPr txBox="1"/>
          <p:nvPr/>
        </p:nvSpPr>
        <p:spPr>
          <a:xfrm>
            <a:off x="2530385" y="3712086"/>
            <a:ext cx="4246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 </a:t>
            </a:r>
            <a:r>
              <a:rPr lang="en-US" altLang="zh-TW" sz="2800" b="1" dirty="0">
                <a:solidFill>
                  <a:srgbClr val="FF0000"/>
                </a:solidFill>
                <a:highlight>
                  <a:srgbClr val="FFFF00"/>
                </a:highlight>
                <a:sym typeface="Wingdings" panose="05000000000000000000" pitchFamily="2" charset="2"/>
              </a:rPr>
              <a:t>L</a:t>
            </a:r>
            <a:r>
              <a:rPr lang="en-US" altLang="zh-TW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LM</a:t>
            </a:r>
            <a:r>
              <a:rPr lang="en-US" altLang="zh-TW" sz="2800" dirty="0">
                <a:solidFill>
                  <a:srgbClr val="FF0000"/>
                </a:solidFill>
                <a:highlight>
                  <a:srgbClr val="FFFF00"/>
                </a:highlight>
              </a:rPr>
              <a:t> as feature extractor</a:t>
            </a:r>
            <a:endParaRPr lang="zh-TW" altLang="en-US" sz="28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96781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82CEAC-2078-5396-920E-68575FBF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1FB5AD-A2CB-4885-A466-951C4C8A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21</a:t>
            </a:fld>
            <a:endParaRPr lang="en-US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9A59AADB-B7CF-4DEA-7826-75A8203FDF5B}"/>
              </a:ext>
            </a:extLst>
          </p:cNvPr>
          <p:cNvGrpSpPr/>
          <p:nvPr/>
        </p:nvGrpSpPr>
        <p:grpSpPr>
          <a:xfrm>
            <a:off x="1720226" y="3022283"/>
            <a:ext cx="5133420" cy="365760"/>
            <a:chOff x="1720226" y="3022283"/>
            <a:chExt cx="5133420" cy="365760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DDA960DD-01D5-E338-FD4F-07AC2B026F28}"/>
                </a:ext>
              </a:extLst>
            </p:cNvPr>
            <p:cNvSpPr/>
            <p:nvPr/>
          </p:nvSpPr>
          <p:spPr>
            <a:xfrm>
              <a:off x="1720226" y="3022283"/>
              <a:ext cx="5133420" cy="36576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01CBD92E-7AF2-5323-88AD-961967A69D20}"/>
                </a:ext>
              </a:extLst>
            </p:cNvPr>
            <p:cNvSpPr/>
            <p:nvPr/>
          </p:nvSpPr>
          <p:spPr>
            <a:xfrm>
              <a:off x="3333541" y="3097931"/>
              <a:ext cx="1864323" cy="219602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手繪多邊形: 圖案 7">
              <a:extLst>
                <a:ext uri="{FF2B5EF4-FFF2-40B4-BE49-F238E27FC236}">
                  <a16:creationId xmlns:a16="http://schemas.microsoft.com/office/drawing/2014/main" id="{4B0CEE4E-7448-0853-32A0-0227CE898687}"/>
                </a:ext>
              </a:extLst>
            </p:cNvPr>
            <p:cNvSpPr/>
            <p:nvPr/>
          </p:nvSpPr>
          <p:spPr>
            <a:xfrm>
              <a:off x="1784116" y="3075564"/>
              <a:ext cx="155529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3EA14213-AE38-EA98-CDF7-B657B75C8AA4}"/>
                </a:ext>
              </a:extLst>
            </p:cNvPr>
            <p:cNvSpPr/>
            <p:nvPr/>
          </p:nvSpPr>
          <p:spPr>
            <a:xfrm rot="10463100">
              <a:off x="5204875" y="3133707"/>
              <a:ext cx="155529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FAC235A1-1E4B-D889-05B1-9C25BDFA76BE}"/>
              </a:ext>
            </a:extLst>
          </p:cNvPr>
          <p:cNvSpPr/>
          <p:nvPr/>
        </p:nvSpPr>
        <p:spPr>
          <a:xfrm>
            <a:off x="1711517" y="3893139"/>
            <a:ext cx="3586268" cy="3657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EE055133-B864-2965-3AD4-A1DF7C6CC07C}"/>
              </a:ext>
            </a:extLst>
          </p:cNvPr>
          <p:cNvSpPr/>
          <p:nvPr/>
        </p:nvSpPr>
        <p:spPr>
          <a:xfrm>
            <a:off x="1775407" y="3946420"/>
            <a:ext cx="3458444" cy="219601"/>
          </a:xfrm>
          <a:custGeom>
            <a:avLst/>
            <a:gdLst>
              <a:gd name="connsiteX0" fmla="*/ 0 w 1881230"/>
              <a:gd name="connsiteY0" fmla="*/ 139337 h 792480"/>
              <a:gd name="connsiteX1" fmla="*/ 17418 w 1881230"/>
              <a:gd name="connsiteY1" fmla="*/ 87086 h 792480"/>
              <a:gd name="connsiteX2" fmla="*/ 60960 w 1881230"/>
              <a:gd name="connsiteY2" fmla="*/ 0 h 792480"/>
              <a:gd name="connsiteX3" fmla="*/ 87086 w 1881230"/>
              <a:gd name="connsiteY3" fmla="*/ 87086 h 792480"/>
              <a:gd name="connsiteX4" fmla="*/ 95795 w 1881230"/>
              <a:gd name="connsiteY4" fmla="*/ 148046 h 792480"/>
              <a:gd name="connsiteX5" fmla="*/ 104503 w 1881230"/>
              <a:gd name="connsiteY5" fmla="*/ 191589 h 792480"/>
              <a:gd name="connsiteX6" fmla="*/ 113212 w 1881230"/>
              <a:gd name="connsiteY6" fmla="*/ 243840 h 792480"/>
              <a:gd name="connsiteX7" fmla="*/ 130629 w 1881230"/>
              <a:gd name="connsiteY7" fmla="*/ 313509 h 792480"/>
              <a:gd name="connsiteX8" fmla="*/ 156755 w 1881230"/>
              <a:gd name="connsiteY8" fmla="*/ 287383 h 792480"/>
              <a:gd name="connsiteX9" fmla="*/ 174172 w 1881230"/>
              <a:gd name="connsiteY9" fmla="*/ 252549 h 792480"/>
              <a:gd name="connsiteX10" fmla="*/ 217715 w 1881230"/>
              <a:gd name="connsiteY10" fmla="*/ 226423 h 792480"/>
              <a:gd name="connsiteX11" fmla="*/ 235132 w 1881230"/>
              <a:gd name="connsiteY11" fmla="*/ 269966 h 792480"/>
              <a:gd name="connsiteX12" fmla="*/ 252549 w 1881230"/>
              <a:gd name="connsiteY12" fmla="*/ 470263 h 792480"/>
              <a:gd name="connsiteX13" fmla="*/ 278675 w 1881230"/>
              <a:gd name="connsiteY13" fmla="*/ 452846 h 792480"/>
              <a:gd name="connsiteX14" fmla="*/ 339635 w 1881230"/>
              <a:gd name="connsiteY14" fmla="*/ 557349 h 792480"/>
              <a:gd name="connsiteX15" fmla="*/ 409303 w 1881230"/>
              <a:gd name="connsiteY15" fmla="*/ 539932 h 792480"/>
              <a:gd name="connsiteX16" fmla="*/ 452846 w 1881230"/>
              <a:gd name="connsiteY16" fmla="*/ 653143 h 792480"/>
              <a:gd name="connsiteX17" fmla="*/ 478972 w 1881230"/>
              <a:gd name="connsiteY17" fmla="*/ 609600 h 792480"/>
              <a:gd name="connsiteX18" fmla="*/ 505098 w 1881230"/>
              <a:gd name="connsiteY18" fmla="*/ 627017 h 792480"/>
              <a:gd name="connsiteX19" fmla="*/ 522515 w 1881230"/>
              <a:gd name="connsiteY19" fmla="*/ 670560 h 792480"/>
              <a:gd name="connsiteX20" fmla="*/ 539932 w 1881230"/>
              <a:gd name="connsiteY20" fmla="*/ 705394 h 792480"/>
              <a:gd name="connsiteX21" fmla="*/ 566058 w 1881230"/>
              <a:gd name="connsiteY21" fmla="*/ 792480 h 792480"/>
              <a:gd name="connsiteX22" fmla="*/ 583475 w 1881230"/>
              <a:gd name="connsiteY22" fmla="*/ 644434 h 792480"/>
              <a:gd name="connsiteX23" fmla="*/ 600892 w 1881230"/>
              <a:gd name="connsiteY23" fmla="*/ 618309 h 792480"/>
              <a:gd name="connsiteX24" fmla="*/ 627018 w 1881230"/>
              <a:gd name="connsiteY24" fmla="*/ 609600 h 792480"/>
              <a:gd name="connsiteX25" fmla="*/ 653143 w 1881230"/>
              <a:gd name="connsiteY25" fmla="*/ 661852 h 792480"/>
              <a:gd name="connsiteX26" fmla="*/ 661852 w 1881230"/>
              <a:gd name="connsiteY26" fmla="*/ 687977 h 792480"/>
              <a:gd name="connsiteX27" fmla="*/ 731520 w 1881230"/>
              <a:gd name="connsiteY27" fmla="*/ 600892 h 792480"/>
              <a:gd name="connsiteX28" fmla="*/ 748938 w 1881230"/>
              <a:gd name="connsiteY28" fmla="*/ 574766 h 792480"/>
              <a:gd name="connsiteX29" fmla="*/ 766355 w 1881230"/>
              <a:gd name="connsiteY29" fmla="*/ 548640 h 792480"/>
              <a:gd name="connsiteX30" fmla="*/ 783772 w 1881230"/>
              <a:gd name="connsiteY30" fmla="*/ 592183 h 792480"/>
              <a:gd name="connsiteX31" fmla="*/ 792480 w 1881230"/>
              <a:gd name="connsiteY31" fmla="*/ 618309 h 792480"/>
              <a:gd name="connsiteX32" fmla="*/ 818606 w 1881230"/>
              <a:gd name="connsiteY32" fmla="*/ 592183 h 792480"/>
              <a:gd name="connsiteX33" fmla="*/ 827315 w 1881230"/>
              <a:gd name="connsiteY33" fmla="*/ 548640 h 792480"/>
              <a:gd name="connsiteX34" fmla="*/ 879566 w 1881230"/>
              <a:gd name="connsiteY34" fmla="*/ 644434 h 792480"/>
              <a:gd name="connsiteX35" fmla="*/ 914400 w 1881230"/>
              <a:gd name="connsiteY35" fmla="*/ 618309 h 792480"/>
              <a:gd name="connsiteX36" fmla="*/ 949235 w 1881230"/>
              <a:gd name="connsiteY36" fmla="*/ 513806 h 792480"/>
              <a:gd name="connsiteX37" fmla="*/ 975360 w 1881230"/>
              <a:gd name="connsiteY37" fmla="*/ 461554 h 792480"/>
              <a:gd name="connsiteX38" fmla="*/ 984069 w 1881230"/>
              <a:gd name="connsiteY38" fmla="*/ 435429 h 792480"/>
              <a:gd name="connsiteX39" fmla="*/ 1010195 w 1881230"/>
              <a:gd name="connsiteY39" fmla="*/ 470263 h 792480"/>
              <a:gd name="connsiteX40" fmla="*/ 1027612 w 1881230"/>
              <a:gd name="connsiteY40" fmla="*/ 522514 h 792480"/>
              <a:gd name="connsiteX41" fmla="*/ 1045029 w 1881230"/>
              <a:gd name="connsiteY41" fmla="*/ 566057 h 792480"/>
              <a:gd name="connsiteX42" fmla="*/ 1079863 w 1881230"/>
              <a:gd name="connsiteY42" fmla="*/ 522514 h 792480"/>
              <a:gd name="connsiteX43" fmla="*/ 1123406 w 1881230"/>
              <a:gd name="connsiteY43" fmla="*/ 400594 h 792480"/>
              <a:gd name="connsiteX44" fmla="*/ 1158240 w 1881230"/>
              <a:gd name="connsiteY44" fmla="*/ 322217 h 792480"/>
              <a:gd name="connsiteX45" fmla="*/ 1184366 w 1881230"/>
              <a:gd name="connsiteY45" fmla="*/ 261257 h 792480"/>
              <a:gd name="connsiteX46" fmla="*/ 1210492 w 1881230"/>
              <a:gd name="connsiteY46" fmla="*/ 348343 h 792480"/>
              <a:gd name="connsiteX47" fmla="*/ 1236618 w 1881230"/>
              <a:gd name="connsiteY47" fmla="*/ 513806 h 792480"/>
              <a:gd name="connsiteX48" fmla="*/ 1262743 w 1881230"/>
              <a:gd name="connsiteY48" fmla="*/ 496389 h 792480"/>
              <a:gd name="connsiteX49" fmla="*/ 1314995 w 1881230"/>
              <a:gd name="connsiteY49" fmla="*/ 548640 h 792480"/>
              <a:gd name="connsiteX50" fmla="*/ 1349829 w 1881230"/>
              <a:gd name="connsiteY50" fmla="*/ 644434 h 792480"/>
              <a:gd name="connsiteX51" fmla="*/ 1393372 w 1881230"/>
              <a:gd name="connsiteY51" fmla="*/ 618309 h 792480"/>
              <a:gd name="connsiteX52" fmla="*/ 1454332 w 1881230"/>
              <a:gd name="connsiteY52" fmla="*/ 731520 h 792480"/>
              <a:gd name="connsiteX53" fmla="*/ 1489166 w 1881230"/>
              <a:gd name="connsiteY53" fmla="*/ 592183 h 792480"/>
              <a:gd name="connsiteX54" fmla="*/ 1506583 w 1881230"/>
              <a:gd name="connsiteY54" fmla="*/ 505097 h 792480"/>
              <a:gd name="connsiteX55" fmla="*/ 1532709 w 1881230"/>
              <a:gd name="connsiteY55" fmla="*/ 557349 h 792480"/>
              <a:gd name="connsiteX56" fmla="*/ 1550126 w 1881230"/>
              <a:gd name="connsiteY56" fmla="*/ 583474 h 792480"/>
              <a:gd name="connsiteX57" fmla="*/ 1576252 w 1881230"/>
              <a:gd name="connsiteY57" fmla="*/ 574766 h 792480"/>
              <a:gd name="connsiteX58" fmla="*/ 1593669 w 1881230"/>
              <a:gd name="connsiteY58" fmla="*/ 531223 h 792480"/>
              <a:gd name="connsiteX59" fmla="*/ 1645920 w 1881230"/>
              <a:gd name="connsiteY59" fmla="*/ 653143 h 792480"/>
              <a:gd name="connsiteX60" fmla="*/ 1680755 w 1881230"/>
              <a:gd name="connsiteY60" fmla="*/ 618309 h 792480"/>
              <a:gd name="connsiteX61" fmla="*/ 1698172 w 1881230"/>
              <a:gd name="connsiteY61" fmla="*/ 592183 h 792480"/>
              <a:gd name="connsiteX62" fmla="*/ 1724298 w 1881230"/>
              <a:gd name="connsiteY62" fmla="*/ 644434 h 792480"/>
              <a:gd name="connsiteX63" fmla="*/ 1776549 w 1881230"/>
              <a:gd name="connsiteY63" fmla="*/ 705394 h 792480"/>
              <a:gd name="connsiteX64" fmla="*/ 1820092 w 1881230"/>
              <a:gd name="connsiteY64" fmla="*/ 627017 h 792480"/>
              <a:gd name="connsiteX65" fmla="*/ 1846218 w 1881230"/>
              <a:gd name="connsiteY65" fmla="*/ 653143 h 792480"/>
              <a:gd name="connsiteX66" fmla="*/ 1854926 w 1881230"/>
              <a:gd name="connsiteY66" fmla="*/ 679269 h 792480"/>
              <a:gd name="connsiteX67" fmla="*/ 1863635 w 1881230"/>
              <a:gd name="connsiteY67" fmla="*/ 609600 h 792480"/>
              <a:gd name="connsiteX68" fmla="*/ 1881052 w 1881230"/>
              <a:gd name="connsiteY68" fmla="*/ 513806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881230" h="792480">
                <a:moveTo>
                  <a:pt x="0" y="139337"/>
                </a:moveTo>
                <a:cubicBezTo>
                  <a:pt x="5806" y="121920"/>
                  <a:pt x="9207" y="103507"/>
                  <a:pt x="17418" y="87086"/>
                </a:cubicBezTo>
                <a:cubicBezTo>
                  <a:pt x="69257" y="-16591"/>
                  <a:pt x="41248" y="78851"/>
                  <a:pt x="60960" y="0"/>
                </a:cubicBezTo>
                <a:cubicBezTo>
                  <a:pt x="70052" y="27276"/>
                  <a:pt x="81820" y="58124"/>
                  <a:pt x="87086" y="87086"/>
                </a:cubicBezTo>
                <a:cubicBezTo>
                  <a:pt x="90758" y="107281"/>
                  <a:pt x="92421" y="127799"/>
                  <a:pt x="95795" y="148046"/>
                </a:cubicBezTo>
                <a:cubicBezTo>
                  <a:pt x="98228" y="162646"/>
                  <a:pt x="101855" y="177026"/>
                  <a:pt x="104503" y="191589"/>
                </a:cubicBezTo>
                <a:cubicBezTo>
                  <a:pt x="107662" y="208961"/>
                  <a:pt x="109512" y="226575"/>
                  <a:pt x="113212" y="243840"/>
                </a:cubicBezTo>
                <a:cubicBezTo>
                  <a:pt x="118228" y="267246"/>
                  <a:pt x="130629" y="313509"/>
                  <a:pt x="130629" y="313509"/>
                </a:cubicBezTo>
                <a:cubicBezTo>
                  <a:pt x="139338" y="304800"/>
                  <a:pt x="149597" y="297405"/>
                  <a:pt x="156755" y="287383"/>
                </a:cubicBezTo>
                <a:cubicBezTo>
                  <a:pt x="164301" y="276819"/>
                  <a:pt x="164992" y="261729"/>
                  <a:pt x="174172" y="252549"/>
                </a:cubicBezTo>
                <a:cubicBezTo>
                  <a:pt x="186141" y="240580"/>
                  <a:pt x="203201" y="235132"/>
                  <a:pt x="217715" y="226423"/>
                </a:cubicBezTo>
                <a:cubicBezTo>
                  <a:pt x="223521" y="240937"/>
                  <a:pt x="230640" y="254993"/>
                  <a:pt x="235132" y="269966"/>
                </a:cubicBezTo>
                <a:cubicBezTo>
                  <a:pt x="251946" y="326015"/>
                  <a:pt x="250642" y="435942"/>
                  <a:pt x="252549" y="470263"/>
                </a:cubicBezTo>
                <a:cubicBezTo>
                  <a:pt x="261258" y="464457"/>
                  <a:pt x="269313" y="448165"/>
                  <a:pt x="278675" y="452846"/>
                </a:cubicBezTo>
                <a:cubicBezTo>
                  <a:pt x="318489" y="472753"/>
                  <a:pt x="327586" y="521202"/>
                  <a:pt x="339635" y="557349"/>
                </a:cubicBezTo>
                <a:cubicBezTo>
                  <a:pt x="362858" y="551543"/>
                  <a:pt x="387893" y="529227"/>
                  <a:pt x="409303" y="539932"/>
                </a:cubicBezTo>
                <a:cubicBezTo>
                  <a:pt x="436941" y="553751"/>
                  <a:pt x="446923" y="623527"/>
                  <a:pt x="452846" y="653143"/>
                </a:cubicBezTo>
                <a:cubicBezTo>
                  <a:pt x="461555" y="638629"/>
                  <a:pt x="463832" y="617170"/>
                  <a:pt x="478972" y="609600"/>
                </a:cubicBezTo>
                <a:cubicBezTo>
                  <a:pt x="488333" y="604919"/>
                  <a:pt x="499014" y="618500"/>
                  <a:pt x="505098" y="627017"/>
                </a:cubicBezTo>
                <a:cubicBezTo>
                  <a:pt x="514184" y="639738"/>
                  <a:pt x="516166" y="656275"/>
                  <a:pt x="522515" y="670560"/>
                </a:cubicBezTo>
                <a:cubicBezTo>
                  <a:pt x="527787" y="682423"/>
                  <a:pt x="535111" y="693341"/>
                  <a:pt x="539932" y="705394"/>
                </a:cubicBezTo>
                <a:cubicBezTo>
                  <a:pt x="554065" y="740727"/>
                  <a:pt x="557504" y="758267"/>
                  <a:pt x="566058" y="792480"/>
                </a:cubicBezTo>
                <a:cubicBezTo>
                  <a:pt x="566846" y="783807"/>
                  <a:pt x="574736" y="670649"/>
                  <a:pt x="583475" y="644434"/>
                </a:cubicBezTo>
                <a:cubicBezTo>
                  <a:pt x="586785" y="634505"/>
                  <a:pt x="592719" y="624847"/>
                  <a:pt x="600892" y="618309"/>
                </a:cubicBezTo>
                <a:cubicBezTo>
                  <a:pt x="608060" y="612574"/>
                  <a:pt x="618309" y="612503"/>
                  <a:pt x="627018" y="609600"/>
                </a:cubicBezTo>
                <a:cubicBezTo>
                  <a:pt x="635726" y="627017"/>
                  <a:pt x="645234" y="644057"/>
                  <a:pt x="653143" y="661852"/>
                </a:cubicBezTo>
                <a:cubicBezTo>
                  <a:pt x="656871" y="670240"/>
                  <a:pt x="652851" y="689777"/>
                  <a:pt x="661852" y="687977"/>
                </a:cubicBezTo>
                <a:cubicBezTo>
                  <a:pt x="680943" y="684159"/>
                  <a:pt x="726514" y="608400"/>
                  <a:pt x="731520" y="600892"/>
                </a:cubicBezTo>
                <a:lnTo>
                  <a:pt x="748938" y="574766"/>
                </a:lnTo>
                <a:lnTo>
                  <a:pt x="766355" y="548640"/>
                </a:lnTo>
                <a:cubicBezTo>
                  <a:pt x="772161" y="563154"/>
                  <a:pt x="778283" y="577546"/>
                  <a:pt x="783772" y="592183"/>
                </a:cubicBezTo>
                <a:cubicBezTo>
                  <a:pt x="786995" y="600778"/>
                  <a:pt x="783300" y="618309"/>
                  <a:pt x="792480" y="618309"/>
                </a:cubicBezTo>
                <a:cubicBezTo>
                  <a:pt x="804796" y="618309"/>
                  <a:pt x="809897" y="600892"/>
                  <a:pt x="818606" y="592183"/>
                </a:cubicBezTo>
                <a:cubicBezTo>
                  <a:pt x="821509" y="577669"/>
                  <a:pt x="813572" y="543143"/>
                  <a:pt x="827315" y="548640"/>
                </a:cubicBezTo>
                <a:cubicBezTo>
                  <a:pt x="833764" y="551219"/>
                  <a:pt x="871000" y="627303"/>
                  <a:pt x="879566" y="644434"/>
                </a:cubicBezTo>
                <a:cubicBezTo>
                  <a:pt x="891177" y="635726"/>
                  <a:pt x="905489" y="629766"/>
                  <a:pt x="914400" y="618309"/>
                </a:cubicBezTo>
                <a:cubicBezTo>
                  <a:pt x="946990" y="576407"/>
                  <a:pt x="938623" y="561560"/>
                  <a:pt x="949235" y="513806"/>
                </a:cubicBezTo>
                <a:cubicBezTo>
                  <a:pt x="957991" y="474404"/>
                  <a:pt x="956570" y="499133"/>
                  <a:pt x="975360" y="461554"/>
                </a:cubicBezTo>
                <a:cubicBezTo>
                  <a:pt x="979465" y="453344"/>
                  <a:pt x="981166" y="444137"/>
                  <a:pt x="984069" y="435429"/>
                </a:cubicBezTo>
                <a:cubicBezTo>
                  <a:pt x="992778" y="447040"/>
                  <a:pt x="1003704" y="457281"/>
                  <a:pt x="1010195" y="470263"/>
                </a:cubicBezTo>
                <a:cubicBezTo>
                  <a:pt x="1018406" y="486684"/>
                  <a:pt x="1021338" y="505260"/>
                  <a:pt x="1027612" y="522514"/>
                </a:cubicBezTo>
                <a:cubicBezTo>
                  <a:pt x="1032954" y="537205"/>
                  <a:pt x="1039223" y="551543"/>
                  <a:pt x="1045029" y="566057"/>
                </a:cubicBezTo>
                <a:cubicBezTo>
                  <a:pt x="1056640" y="551543"/>
                  <a:pt x="1071051" y="538880"/>
                  <a:pt x="1079863" y="522514"/>
                </a:cubicBezTo>
                <a:cubicBezTo>
                  <a:pt x="1097964" y="488899"/>
                  <a:pt x="1108859" y="436962"/>
                  <a:pt x="1123406" y="400594"/>
                </a:cubicBezTo>
                <a:cubicBezTo>
                  <a:pt x="1134024" y="374049"/>
                  <a:pt x="1147977" y="348901"/>
                  <a:pt x="1158240" y="322217"/>
                </a:cubicBezTo>
                <a:cubicBezTo>
                  <a:pt x="1183801" y="255758"/>
                  <a:pt x="1147793" y="316118"/>
                  <a:pt x="1184366" y="261257"/>
                </a:cubicBezTo>
                <a:cubicBezTo>
                  <a:pt x="1193075" y="290286"/>
                  <a:pt x="1203775" y="318790"/>
                  <a:pt x="1210492" y="348343"/>
                </a:cubicBezTo>
                <a:cubicBezTo>
                  <a:pt x="1218487" y="383519"/>
                  <a:pt x="1230353" y="469950"/>
                  <a:pt x="1236618" y="513806"/>
                </a:cubicBezTo>
                <a:cubicBezTo>
                  <a:pt x="1245326" y="508000"/>
                  <a:pt x="1253179" y="492138"/>
                  <a:pt x="1262743" y="496389"/>
                </a:cubicBezTo>
                <a:cubicBezTo>
                  <a:pt x="1285252" y="506393"/>
                  <a:pt x="1300974" y="528388"/>
                  <a:pt x="1314995" y="548640"/>
                </a:cubicBezTo>
                <a:cubicBezTo>
                  <a:pt x="1335106" y="577689"/>
                  <a:pt x="1341566" y="611385"/>
                  <a:pt x="1349829" y="644434"/>
                </a:cubicBezTo>
                <a:cubicBezTo>
                  <a:pt x="1364343" y="635726"/>
                  <a:pt x="1378233" y="610739"/>
                  <a:pt x="1393372" y="618309"/>
                </a:cubicBezTo>
                <a:cubicBezTo>
                  <a:pt x="1416696" y="629971"/>
                  <a:pt x="1443016" y="703229"/>
                  <a:pt x="1454332" y="731520"/>
                </a:cubicBezTo>
                <a:cubicBezTo>
                  <a:pt x="1465943" y="685074"/>
                  <a:pt x="1481295" y="639407"/>
                  <a:pt x="1489166" y="592183"/>
                </a:cubicBezTo>
                <a:cubicBezTo>
                  <a:pt x="1499843" y="528126"/>
                  <a:pt x="1493593" y="557062"/>
                  <a:pt x="1506583" y="505097"/>
                </a:cubicBezTo>
                <a:cubicBezTo>
                  <a:pt x="1515292" y="522514"/>
                  <a:pt x="1523252" y="540326"/>
                  <a:pt x="1532709" y="557349"/>
                </a:cubicBezTo>
                <a:cubicBezTo>
                  <a:pt x="1537792" y="566498"/>
                  <a:pt x="1540408" y="579587"/>
                  <a:pt x="1550126" y="583474"/>
                </a:cubicBezTo>
                <a:cubicBezTo>
                  <a:pt x="1558649" y="586883"/>
                  <a:pt x="1567543" y="577669"/>
                  <a:pt x="1576252" y="574766"/>
                </a:cubicBezTo>
                <a:cubicBezTo>
                  <a:pt x="1582058" y="560252"/>
                  <a:pt x="1578839" y="526280"/>
                  <a:pt x="1593669" y="531223"/>
                </a:cubicBezTo>
                <a:cubicBezTo>
                  <a:pt x="1618714" y="539571"/>
                  <a:pt x="1640381" y="633756"/>
                  <a:pt x="1645920" y="653143"/>
                </a:cubicBezTo>
                <a:cubicBezTo>
                  <a:pt x="1657532" y="641532"/>
                  <a:pt x="1670068" y="630777"/>
                  <a:pt x="1680755" y="618309"/>
                </a:cubicBezTo>
                <a:cubicBezTo>
                  <a:pt x="1687567" y="610362"/>
                  <a:pt x="1689197" y="586798"/>
                  <a:pt x="1698172" y="592183"/>
                </a:cubicBezTo>
                <a:cubicBezTo>
                  <a:pt x="1714870" y="602201"/>
                  <a:pt x="1715589" y="627017"/>
                  <a:pt x="1724298" y="644434"/>
                </a:cubicBezTo>
                <a:cubicBezTo>
                  <a:pt x="1757978" y="812841"/>
                  <a:pt x="1733328" y="809124"/>
                  <a:pt x="1776549" y="705394"/>
                </a:cubicBezTo>
                <a:cubicBezTo>
                  <a:pt x="1787907" y="678135"/>
                  <a:pt x="1805057" y="652075"/>
                  <a:pt x="1820092" y="627017"/>
                </a:cubicBezTo>
                <a:cubicBezTo>
                  <a:pt x="1828801" y="635726"/>
                  <a:pt x="1839386" y="642895"/>
                  <a:pt x="1846218" y="653143"/>
                </a:cubicBezTo>
                <a:cubicBezTo>
                  <a:pt x="1851310" y="660781"/>
                  <a:pt x="1851517" y="687792"/>
                  <a:pt x="1854926" y="679269"/>
                </a:cubicBezTo>
                <a:cubicBezTo>
                  <a:pt x="1863618" y="657539"/>
                  <a:pt x="1859045" y="632549"/>
                  <a:pt x="1863635" y="609600"/>
                </a:cubicBezTo>
                <a:cubicBezTo>
                  <a:pt x="1884242" y="506567"/>
                  <a:pt x="1881052" y="586756"/>
                  <a:pt x="1881052" y="513806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E756A78-FB62-D47A-4482-F6239D0B35C2}"/>
              </a:ext>
            </a:extLst>
          </p:cNvPr>
          <p:cNvSpPr/>
          <p:nvPr/>
        </p:nvSpPr>
        <p:spPr>
          <a:xfrm>
            <a:off x="1720225" y="2821472"/>
            <a:ext cx="1613311" cy="7413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5DC9AD3-4081-E63A-306F-B40E60C24C80}"/>
              </a:ext>
            </a:extLst>
          </p:cNvPr>
          <p:cNvSpPr/>
          <p:nvPr/>
        </p:nvSpPr>
        <p:spPr>
          <a:xfrm>
            <a:off x="1958836" y="2902663"/>
            <a:ext cx="1555291" cy="7413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F95B799-C504-FFC2-9398-18BD65375E50}"/>
              </a:ext>
            </a:extLst>
          </p:cNvPr>
          <p:cNvCxnSpPr/>
          <p:nvPr/>
        </p:nvCxnSpPr>
        <p:spPr>
          <a:xfrm>
            <a:off x="1720226" y="3562836"/>
            <a:ext cx="0" cy="3390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F2A0EC2B-17D1-86A4-5AD1-13E58B04C833}"/>
              </a:ext>
            </a:extLst>
          </p:cNvPr>
          <p:cNvCxnSpPr>
            <a:cxnSpLocks/>
          </p:cNvCxnSpPr>
          <p:nvPr/>
        </p:nvCxnSpPr>
        <p:spPr>
          <a:xfrm>
            <a:off x="3333536" y="3562836"/>
            <a:ext cx="1917120" cy="3328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488F2BB5-1A8C-5299-1DD2-E2B9D297778A}"/>
              </a:ext>
            </a:extLst>
          </p:cNvPr>
          <p:cNvCxnSpPr/>
          <p:nvPr/>
        </p:nvCxnSpPr>
        <p:spPr>
          <a:xfrm>
            <a:off x="3505418" y="3762102"/>
            <a:ext cx="0" cy="66185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A8932FF-8239-5A11-F666-6910F55068E3}"/>
                  </a:ext>
                </a:extLst>
              </p:cNvPr>
              <p:cNvSpPr txBox="1"/>
              <p:nvPr/>
            </p:nvSpPr>
            <p:spPr>
              <a:xfrm>
                <a:off x="2100521" y="4326240"/>
                <a:ext cx="10797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A8932FF-8239-5A11-F666-6910F5506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521" y="4326240"/>
                <a:ext cx="1079783" cy="276999"/>
              </a:xfrm>
              <a:prstGeom prst="rect">
                <a:avLst/>
              </a:prstGeom>
              <a:blipFill>
                <a:blip r:embed="rId2"/>
                <a:stretch>
                  <a:fillRect l="-7345" t="-4444" r="-791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1C1FC56-C4A6-374A-AAB2-70D9842961BC}"/>
                  </a:ext>
                </a:extLst>
              </p:cNvPr>
              <p:cNvSpPr txBox="1"/>
              <p:nvPr/>
            </p:nvSpPr>
            <p:spPr>
              <a:xfrm>
                <a:off x="3701262" y="4326240"/>
                <a:ext cx="1533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1C1FC56-C4A6-374A-AAB2-70D984296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262" y="4326240"/>
                <a:ext cx="1533881" cy="276999"/>
              </a:xfrm>
              <a:prstGeom prst="rect">
                <a:avLst/>
              </a:prstGeom>
              <a:blipFill>
                <a:blip r:embed="rId3"/>
                <a:stretch>
                  <a:fillRect l="-5159" t="-4444" r="-515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左中括弧 35">
            <a:extLst>
              <a:ext uri="{FF2B5EF4-FFF2-40B4-BE49-F238E27FC236}">
                <a16:creationId xmlns:a16="http://schemas.microsoft.com/office/drawing/2014/main" id="{F7D46DCC-E1AB-E242-914B-8B4B9BD15AC3}"/>
              </a:ext>
            </a:extLst>
          </p:cNvPr>
          <p:cNvSpPr/>
          <p:nvPr/>
        </p:nvSpPr>
        <p:spPr>
          <a:xfrm rot="5400000">
            <a:off x="1803228" y="2601764"/>
            <a:ext cx="72599" cy="238607"/>
          </a:xfrm>
          <a:prstGeom prst="leftBracket">
            <a:avLst>
              <a:gd name="adj" fmla="val 14944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EC4E483B-05FF-2B6C-46D6-7D48658B3D3B}"/>
                  </a:ext>
                </a:extLst>
              </p:cNvPr>
              <p:cNvSpPr txBox="1"/>
              <p:nvPr/>
            </p:nvSpPr>
            <p:spPr>
              <a:xfrm>
                <a:off x="1358089" y="2340529"/>
                <a:ext cx="1115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𝑠𝑡𝑟𝑖𝑑𝑒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EC4E483B-05FF-2B6C-46D6-7D48658B3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089" y="2340529"/>
                <a:ext cx="1115947" cy="276999"/>
              </a:xfrm>
              <a:prstGeom prst="rect">
                <a:avLst/>
              </a:prstGeom>
              <a:blipFill>
                <a:blip r:embed="rId4"/>
                <a:stretch>
                  <a:fillRect l="-4918" r="-437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37">
            <a:extLst>
              <a:ext uri="{FF2B5EF4-FFF2-40B4-BE49-F238E27FC236}">
                <a16:creationId xmlns:a16="http://schemas.microsoft.com/office/drawing/2014/main" id="{02A2A3E6-E263-2A7F-2407-D565BEDA1C37}"/>
              </a:ext>
            </a:extLst>
          </p:cNvPr>
          <p:cNvSpPr txBox="1"/>
          <p:nvPr/>
        </p:nvSpPr>
        <p:spPr>
          <a:xfrm>
            <a:off x="2349787" y="4623736"/>
            <a:ext cx="58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past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5852015-8FFC-59E7-8AB6-A162F6C4532B}"/>
              </a:ext>
            </a:extLst>
          </p:cNvPr>
          <p:cNvSpPr txBox="1"/>
          <p:nvPr/>
        </p:nvSpPr>
        <p:spPr>
          <a:xfrm>
            <a:off x="4177577" y="4623736"/>
            <a:ext cx="768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076076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群組 60">
            <a:extLst>
              <a:ext uri="{FF2B5EF4-FFF2-40B4-BE49-F238E27FC236}">
                <a16:creationId xmlns:a16="http://schemas.microsoft.com/office/drawing/2014/main" id="{C1681B60-4ABE-6E02-0DC8-FFD243EA6545}"/>
              </a:ext>
            </a:extLst>
          </p:cNvPr>
          <p:cNvGrpSpPr/>
          <p:nvPr/>
        </p:nvGrpSpPr>
        <p:grpSpPr>
          <a:xfrm>
            <a:off x="1728386" y="3815069"/>
            <a:ext cx="3897470" cy="689542"/>
            <a:chOff x="1728386" y="3815069"/>
            <a:chExt cx="3897470" cy="689542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747C0009-AB2D-F43A-33DC-3C861541EEC2}"/>
                </a:ext>
              </a:extLst>
            </p:cNvPr>
            <p:cNvSpPr/>
            <p:nvPr/>
          </p:nvSpPr>
          <p:spPr>
            <a:xfrm>
              <a:off x="2039590" y="3815069"/>
              <a:ext cx="3586266" cy="36576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手繪多邊形: 圖案 32">
              <a:extLst>
                <a:ext uri="{FF2B5EF4-FFF2-40B4-BE49-F238E27FC236}">
                  <a16:creationId xmlns:a16="http://schemas.microsoft.com/office/drawing/2014/main" id="{F70B3881-F9C7-C7E9-3F39-029DD8854860}"/>
                </a:ext>
              </a:extLst>
            </p:cNvPr>
            <p:cNvSpPr/>
            <p:nvPr/>
          </p:nvSpPr>
          <p:spPr>
            <a:xfrm>
              <a:off x="2103481" y="3868350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3B599BE5-07CA-BCFF-4264-E76AA901055A}"/>
                </a:ext>
              </a:extLst>
            </p:cNvPr>
            <p:cNvSpPr/>
            <p:nvPr/>
          </p:nvSpPr>
          <p:spPr>
            <a:xfrm>
              <a:off x="1877587" y="3989642"/>
              <a:ext cx="3586266" cy="36576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9" name="手繪多邊形: 圖案 48">
              <a:extLst>
                <a:ext uri="{FF2B5EF4-FFF2-40B4-BE49-F238E27FC236}">
                  <a16:creationId xmlns:a16="http://schemas.microsoft.com/office/drawing/2014/main" id="{2A1A6A22-588E-1D17-54DF-4D70D8581597}"/>
                </a:ext>
              </a:extLst>
            </p:cNvPr>
            <p:cNvSpPr/>
            <p:nvPr/>
          </p:nvSpPr>
          <p:spPr>
            <a:xfrm>
              <a:off x="1941478" y="4042923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E12F4D93-09DE-0FEB-1EB2-AF8C6B4BB6C4}"/>
                </a:ext>
              </a:extLst>
            </p:cNvPr>
            <p:cNvSpPr/>
            <p:nvPr/>
          </p:nvSpPr>
          <p:spPr>
            <a:xfrm>
              <a:off x="1728386" y="4138851"/>
              <a:ext cx="3586266" cy="365760"/>
            </a:xfrm>
            <a:prstGeom prst="roundRect">
              <a:avLst/>
            </a:prstGeom>
            <a:solidFill>
              <a:srgbClr val="FBE5D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4" name="手繪多邊形: 圖案 53">
              <a:extLst>
                <a:ext uri="{FF2B5EF4-FFF2-40B4-BE49-F238E27FC236}">
                  <a16:creationId xmlns:a16="http://schemas.microsoft.com/office/drawing/2014/main" id="{87CFB50A-1F57-302B-72D3-9F1BAA99C90E}"/>
                </a:ext>
              </a:extLst>
            </p:cNvPr>
            <p:cNvSpPr/>
            <p:nvPr/>
          </p:nvSpPr>
          <p:spPr>
            <a:xfrm>
              <a:off x="1792277" y="4192132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9CEBEC8-8B53-31AF-721F-69CF3D814038}"/>
              </a:ext>
            </a:extLst>
          </p:cNvPr>
          <p:cNvGrpSpPr/>
          <p:nvPr/>
        </p:nvGrpSpPr>
        <p:grpSpPr>
          <a:xfrm>
            <a:off x="2031430" y="2698501"/>
            <a:ext cx="5133420" cy="365760"/>
            <a:chOff x="1720226" y="3022283"/>
            <a:chExt cx="5133420" cy="36576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923A5CBB-E17E-78F9-3E90-AD9A809E829A}"/>
                </a:ext>
              </a:extLst>
            </p:cNvPr>
            <p:cNvSpPr/>
            <p:nvPr/>
          </p:nvSpPr>
          <p:spPr>
            <a:xfrm>
              <a:off x="1720226" y="3022283"/>
              <a:ext cx="5133420" cy="3657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A444C9A5-8256-BE05-8CA5-A947A6110D81}"/>
                </a:ext>
              </a:extLst>
            </p:cNvPr>
            <p:cNvSpPr/>
            <p:nvPr/>
          </p:nvSpPr>
          <p:spPr>
            <a:xfrm>
              <a:off x="3333541" y="3097931"/>
              <a:ext cx="1864323" cy="219602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1E9164A4-1816-BA0C-62D3-A07116005F7C}"/>
                </a:ext>
              </a:extLst>
            </p:cNvPr>
            <p:cNvSpPr/>
            <p:nvPr/>
          </p:nvSpPr>
          <p:spPr>
            <a:xfrm>
              <a:off x="1784116" y="3075564"/>
              <a:ext cx="155529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17866C6C-DE74-3915-1987-1E16C905A78F}"/>
                </a:ext>
              </a:extLst>
            </p:cNvPr>
            <p:cNvSpPr/>
            <p:nvPr/>
          </p:nvSpPr>
          <p:spPr>
            <a:xfrm rot="10463100">
              <a:off x="5204875" y="3133707"/>
              <a:ext cx="155529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DDD60458-E9D7-CA69-BCF7-E0A56BC4146E}"/>
              </a:ext>
            </a:extLst>
          </p:cNvPr>
          <p:cNvGrpSpPr/>
          <p:nvPr/>
        </p:nvGrpSpPr>
        <p:grpSpPr>
          <a:xfrm>
            <a:off x="1869427" y="2873074"/>
            <a:ext cx="5133420" cy="365760"/>
            <a:chOff x="1720226" y="3022283"/>
            <a:chExt cx="5133420" cy="365760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7B8B9629-58F4-A7AC-EC7B-A3446D4E2874}"/>
                </a:ext>
              </a:extLst>
            </p:cNvPr>
            <p:cNvSpPr/>
            <p:nvPr/>
          </p:nvSpPr>
          <p:spPr>
            <a:xfrm>
              <a:off x="1720226" y="3022283"/>
              <a:ext cx="5133420" cy="36576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" name="手繪多邊形: 圖案 8">
              <a:extLst>
                <a:ext uri="{FF2B5EF4-FFF2-40B4-BE49-F238E27FC236}">
                  <a16:creationId xmlns:a16="http://schemas.microsoft.com/office/drawing/2014/main" id="{400E7FDF-238F-748B-8722-7FD00DE9EF43}"/>
                </a:ext>
              </a:extLst>
            </p:cNvPr>
            <p:cNvSpPr/>
            <p:nvPr/>
          </p:nvSpPr>
          <p:spPr>
            <a:xfrm>
              <a:off x="3333541" y="3097931"/>
              <a:ext cx="1864323" cy="219602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手繪多邊形: 圖案 9">
              <a:extLst>
                <a:ext uri="{FF2B5EF4-FFF2-40B4-BE49-F238E27FC236}">
                  <a16:creationId xmlns:a16="http://schemas.microsoft.com/office/drawing/2014/main" id="{CB655F8F-B696-413E-BCE8-B9A1940C0C5B}"/>
                </a:ext>
              </a:extLst>
            </p:cNvPr>
            <p:cNvSpPr/>
            <p:nvPr/>
          </p:nvSpPr>
          <p:spPr>
            <a:xfrm>
              <a:off x="1784116" y="3075564"/>
              <a:ext cx="155529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手繪多邊形: 圖案 10">
              <a:extLst>
                <a:ext uri="{FF2B5EF4-FFF2-40B4-BE49-F238E27FC236}">
                  <a16:creationId xmlns:a16="http://schemas.microsoft.com/office/drawing/2014/main" id="{3823AF46-C2DB-C429-349B-8510D5E3D260}"/>
                </a:ext>
              </a:extLst>
            </p:cNvPr>
            <p:cNvSpPr/>
            <p:nvPr/>
          </p:nvSpPr>
          <p:spPr>
            <a:xfrm rot="10463100">
              <a:off x="5204875" y="3133707"/>
              <a:ext cx="155529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C282CEAC-2078-5396-920E-68575FBF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1FB5AD-A2CB-4885-A466-951C4C8A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22</a:t>
            </a:fld>
            <a:endParaRPr lang="en-US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9A59AADB-B7CF-4DEA-7826-75A8203FDF5B}"/>
              </a:ext>
            </a:extLst>
          </p:cNvPr>
          <p:cNvGrpSpPr/>
          <p:nvPr/>
        </p:nvGrpSpPr>
        <p:grpSpPr>
          <a:xfrm>
            <a:off x="1720226" y="3022283"/>
            <a:ext cx="5133420" cy="365760"/>
            <a:chOff x="1720226" y="3022283"/>
            <a:chExt cx="5133420" cy="365760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DDA960DD-01D5-E338-FD4F-07AC2B026F28}"/>
                </a:ext>
              </a:extLst>
            </p:cNvPr>
            <p:cNvSpPr/>
            <p:nvPr/>
          </p:nvSpPr>
          <p:spPr>
            <a:xfrm>
              <a:off x="1720226" y="3022283"/>
              <a:ext cx="5133420" cy="365760"/>
            </a:xfrm>
            <a:prstGeom prst="roundRect">
              <a:avLst/>
            </a:prstGeom>
            <a:solidFill>
              <a:srgbClr val="FBE5D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01CBD92E-7AF2-5323-88AD-961967A69D20}"/>
                </a:ext>
              </a:extLst>
            </p:cNvPr>
            <p:cNvSpPr/>
            <p:nvPr/>
          </p:nvSpPr>
          <p:spPr>
            <a:xfrm>
              <a:off x="3333541" y="3097931"/>
              <a:ext cx="1864323" cy="219602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手繪多邊形: 圖案 7">
              <a:extLst>
                <a:ext uri="{FF2B5EF4-FFF2-40B4-BE49-F238E27FC236}">
                  <a16:creationId xmlns:a16="http://schemas.microsoft.com/office/drawing/2014/main" id="{4B0CEE4E-7448-0853-32A0-0227CE898687}"/>
                </a:ext>
              </a:extLst>
            </p:cNvPr>
            <p:cNvSpPr/>
            <p:nvPr/>
          </p:nvSpPr>
          <p:spPr>
            <a:xfrm>
              <a:off x="1784116" y="3075564"/>
              <a:ext cx="155529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3EA14213-AE38-EA98-CDF7-B657B75C8AA4}"/>
                </a:ext>
              </a:extLst>
            </p:cNvPr>
            <p:cNvSpPr/>
            <p:nvPr/>
          </p:nvSpPr>
          <p:spPr>
            <a:xfrm rot="10463100">
              <a:off x="5204875" y="3133707"/>
              <a:ext cx="155529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F95B799-C504-FFC2-9398-18BD65375E50}"/>
              </a:ext>
            </a:extLst>
          </p:cNvPr>
          <p:cNvCxnSpPr>
            <a:cxnSpLocks/>
          </p:cNvCxnSpPr>
          <p:nvPr/>
        </p:nvCxnSpPr>
        <p:spPr>
          <a:xfrm>
            <a:off x="1720226" y="3562836"/>
            <a:ext cx="0" cy="61799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F2A0EC2B-17D1-86A4-5AD1-13E58B04C833}"/>
              </a:ext>
            </a:extLst>
          </p:cNvPr>
          <p:cNvCxnSpPr>
            <a:cxnSpLocks/>
          </p:cNvCxnSpPr>
          <p:nvPr/>
        </p:nvCxnSpPr>
        <p:spPr>
          <a:xfrm>
            <a:off x="3333536" y="3562836"/>
            <a:ext cx="2243352" cy="25011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A8932FF-8239-5A11-F666-6910F55068E3}"/>
                  </a:ext>
                </a:extLst>
              </p:cNvPr>
              <p:cNvSpPr txBox="1"/>
              <p:nvPr/>
            </p:nvSpPr>
            <p:spPr>
              <a:xfrm>
                <a:off x="1802910" y="4866542"/>
                <a:ext cx="16425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A8932FF-8239-5A11-F666-6910F5506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910" y="4866542"/>
                <a:ext cx="1642566" cy="276999"/>
              </a:xfrm>
              <a:prstGeom prst="rect">
                <a:avLst/>
              </a:prstGeom>
              <a:blipFill>
                <a:blip r:embed="rId2"/>
                <a:stretch>
                  <a:fillRect l="-2974" t="-2174" r="-520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1C1FC56-C4A6-374A-AAB2-70D9842961BC}"/>
                  </a:ext>
                </a:extLst>
              </p:cNvPr>
              <p:cNvSpPr txBox="1"/>
              <p:nvPr/>
            </p:nvSpPr>
            <p:spPr>
              <a:xfrm>
                <a:off x="3701262" y="4866542"/>
                <a:ext cx="20953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1C1FC56-C4A6-374A-AAB2-70D984296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262" y="4866542"/>
                <a:ext cx="2095317" cy="276999"/>
              </a:xfrm>
              <a:prstGeom prst="rect">
                <a:avLst/>
              </a:prstGeom>
              <a:blipFill>
                <a:blip r:embed="rId3"/>
                <a:stretch>
                  <a:fillRect l="-2035" t="-2174" r="-377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EC4E483B-05FF-2B6C-46D6-7D48658B3D3B}"/>
                  </a:ext>
                </a:extLst>
              </p:cNvPr>
              <p:cNvSpPr txBox="1"/>
              <p:nvPr/>
            </p:nvSpPr>
            <p:spPr>
              <a:xfrm>
                <a:off x="1683864" y="1990198"/>
                <a:ext cx="11159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𝑠𝑡𝑟𝑖𝑑𝑒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EC4E483B-05FF-2B6C-46D6-7D48658B3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864" y="1990198"/>
                <a:ext cx="1115947" cy="276999"/>
              </a:xfrm>
              <a:prstGeom prst="rect">
                <a:avLst/>
              </a:prstGeom>
              <a:blipFill>
                <a:blip r:embed="rId4"/>
                <a:stretch>
                  <a:fillRect l="-4918" r="-491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37">
            <a:extLst>
              <a:ext uri="{FF2B5EF4-FFF2-40B4-BE49-F238E27FC236}">
                <a16:creationId xmlns:a16="http://schemas.microsoft.com/office/drawing/2014/main" id="{02A2A3E6-E263-2A7F-2407-D565BEDA1C37}"/>
              </a:ext>
            </a:extLst>
          </p:cNvPr>
          <p:cNvSpPr txBox="1"/>
          <p:nvPr/>
        </p:nvSpPr>
        <p:spPr>
          <a:xfrm>
            <a:off x="2349787" y="4531890"/>
            <a:ext cx="58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past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5852015-8FFC-59E7-8AB6-A162F6C4532B}"/>
              </a:ext>
            </a:extLst>
          </p:cNvPr>
          <p:cNvSpPr txBox="1"/>
          <p:nvPr/>
        </p:nvSpPr>
        <p:spPr>
          <a:xfrm>
            <a:off x="4116614" y="4531890"/>
            <a:ext cx="768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future</a:t>
            </a:r>
          </a:p>
        </p:txBody>
      </p:sp>
      <p:sp>
        <p:nvSpPr>
          <p:cNvPr id="25" name="立方體 24">
            <a:extLst>
              <a:ext uri="{FF2B5EF4-FFF2-40B4-BE49-F238E27FC236}">
                <a16:creationId xmlns:a16="http://schemas.microsoft.com/office/drawing/2014/main" id="{160888ED-6A81-233A-7203-71141F8B1177}"/>
              </a:ext>
            </a:extLst>
          </p:cNvPr>
          <p:cNvSpPr/>
          <p:nvPr/>
        </p:nvSpPr>
        <p:spPr>
          <a:xfrm>
            <a:off x="1721083" y="2576513"/>
            <a:ext cx="1864323" cy="986323"/>
          </a:xfrm>
          <a:prstGeom prst="cub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立方體 25">
            <a:extLst>
              <a:ext uri="{FF2B5EF4-FFF2-40B4-BE49-F238E27FC236}">
                <a16:creationId xmlns:a16="http://schemas.microsoft.com/office/drawing/2014/main" id="{13905CCE-98C1-5F2D-A5BA-9E68931A27AA}"/>
              </a:ext>
            </a:extLst>
          </p:cNvPr>
          <p:cNvSpPr/>
          <p:nvPr/>
        </p:nvSpPr>
        <p:spPr>
          <a:xfrm>
            <a:off x="2082174" y="2483635"/>
            <a:ext cx="1864323" cy="986323"/>
          </a:xfrm>
          <a:prstGeom prst="cube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右大括弧 26">
            <a:extLst>
              <a:ext uri="{FF2B5EF4-FFF2-40B4-BE49-F238E27FC236}">
                <a16:creationId xmlns:a16="http://schemas.microsoft.com/office/drawing/2014/main" id="{B00211E2-A60B-2D43-35F6-2DF043CCBBAD}"/>
              </a:ext>
            </a:extLst>
          </p:cNvPr>
          <p:cNvSpPr/>
          <p:nvPr/>
        </p:nvSpPr>
        <p:spPr>
          <a:xfrm rot="16200000">
            <a:off x="2073911" y="2156229"/>
            <a:ext cx="139224" cy="356393"/>
          </a:xfrm>
          <a:prstGeom prst="rightBrace">
            <a:avLst>
              <a:gd name="adj1" fmla="val 43055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平行四邊形 57">
            <a:extLst>
              <a:ext uri="{FF2B5EF4-FFF2-40B4-BE49-F238E27FC236}">
                <a16:creationId xmlns:a16="http://schemas.microsoft.com/office/drawing/2014/main" id="{33560510-67B5-961A-D17D-A4DCED181A9E}"/>
              </a:ext>
            </a:extLst>
          </p:cNvPr>
          <p:cNvSpPr/>
          <p:nvPr/>
        </p:nvSpPr>
        <p:spPr>
          <a:xfrm rot="5400000" flipH="1">
            <a:off x="2980195" y="4009304"/>
            <a:ext cx="1198108" cy="305171"/>
          </a:xfrm>
          <a:prstGeom prst="parallelogram">
            <a:avLst>
              <a:gd name="adj" fmla="val 74318"/>
            </a:avLst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接點: 弧形 18">
            <a:extLst>
              <a:ext uri="{FF2B5EF4-FFF2-40B4-BE49-F238E27FC236}">
                <a16:creationId xmlns:a16="http://schemas.microsoft.com/office/drawing/2014/main" id="{4F974FE4-A119-50BC-E620-BFFA60DA613E}"/>
              </a:ext>
            </a:extLst>
          </p:cNvPr>
          <p:cNvCxnSpPr/>
          <p:nvPr/>
        </p:nvCxnSpPr>
        <p:spPr>
          <a:xfrm rot="16200000" flipH="1">
            <a:off x="3703942" y="4181234"/>
            <a:ext cx="12700" cy="2124728"/>
          </a:xfrm>
          <a:prstGeom prst="curvedConnector3">
            <a:avLst>
              <a:gd name="adj1" fmla="val 180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16098EB-66AC-A19D-5C09-398F160B40F4}"/>
              </a:ext>
            </a:extLst>
          </p:cNvPr>
          <p:cNvSpPr txBox="1"/>
          <p:nvPr/>
        </p:nvSpPr>
        <p:spPr>
          <a:xfrm>
            <a:off x="3260569" y="5448347"/>
            <a:ext cx="93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forecast</a:t>
            </a:r>
          </a:p>
        </p:txBody>
      </p:sp>
    </p:spTree>
    <p:extLst>
      <p:ext uri="{BB962C8B-B14F-4D97-AF65-F5344CB8AC3E}">
        <p14:creationId xmlns:p14="http://schemas.microsoft.com/office/powerpoint/2010/main" val="4173724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26948435-BB35-97DA-DCE0-9D89C0D1409C}"/>
              </a:ext>
            </a:extLst>
          </p:cNvPr>
          <p:cNvGrpSpPr/>
          <p:nvPr/>
        </p:nvGrpSpPr>
        <p:grpSpPr>
          <a:xfrm>
            <a:off x="614869" y="4992129"/>
            <a:ext cx="1620775" cy="1122382"/>
            <a:chOff x="10246414" y="4540171"/>
            <a:chExt cx="1620775" cy="112238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614A9A45-5320-F9EF-F3ED-62A3A11359CF}"/>
                </a:ext>
              </a:extLst>
            </p:cNvPr>
            <p:cNvSpPr/>
            <p:nvPr/>
          </p:nvSpPr>
          <p:spPr>
            <a:xfrm>
              <a:off x="10246414" y="4540171"/>
              <a:ext cx="1616563" cy="1122382"/>
            </a:xfrm>
            <a:prstGeom prst="round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2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9FE3D4CD-7D9D-5364-CE43-BC9236C4E9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10324070" y="4603425"/>
              <a:ext cx="287219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BC4C7798-A816-AB2D-89E9-29C7F18BCA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0321194" y="4974204"/>
              <a:ext cx="290095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FF4BE10-D060-4B0C-A497-B5F2C09031C9}"/>
                </a:ext>
              </a:extLst>
            </p:cNvPr>
            <p:cNvSpPr txBox="1"/>
            <p:nvPr/>
          </p:nvSpPr>
          <p:spPr>
            <a:xfrm>
              <a:off x="10603702" y="4612983"/>
              <a:ext cx="5725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4DBAE8"/>
                  </a:solidFill>
                </a:rPr>
                <a:t>Frozen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8D26A2C-35C3-D292-4AE5-E8F28A8C1418}"/>
                </a:ext>
              </a:extLst>
            </p:cNvPr>
            <p:cNvSpPr txBox="1"/>
            <p:nvPr/>
          </p:nvSpPr>
          <p:spPr>
            <a:xfrm>
              <a:off x="10603702" y="4980796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04A24"/>
                  </a:solidFill>
                </a:rPr>
                <a:t>Fine-tune</a:t>
              </a:r>
            </a:p>
          </p:txBody>
        </p:sp>
        <p:pic>
          <p:nvPicPr>
            <p:cNvPr id="10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4C0549A7-0823-F377-5622-8F0D0C136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80" t="21390" r="12902" b="20882"/>
            <a:stretch/>
          </p:blipFill>
          <p:spPr bwMode="auto">
            <a:xfrm>
              <a:off x="10465412" y="5333969"/>
              <a:ext cx="145877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7A961CA5-1AC6-CBBD-5FA5-A4AE08837E30}"/>
                </a:ext>
              </a:extLst>
            </p:cNvPr>
            <p:cNvSpPr txBox="1"/>
            <p:nvPr/>
          </p:nvSpPr>
          <p:spPr>
            <a:xfrm>
              <a:off x="10603702" y="5340561"/>
              <a:ext cx="126348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4DBAE8"/>
                  </a:solidFill>
                </a:rPr>
                <a:t>Frozen </a:t>
              </a:r>
              <a:r>
                <a:rPr lang="en-US" sz="1050" dirty="0"/>
                <a:t>→</a:t>
              </a:r>
              <a:r>
                <a:rPr lang="en-US" sz="1050" dirty="0">
                  <a:solidFill>
                    <a:srgbClr val="4DBAE8"/>
                  </a:solidFill>
                </a:rPr>
                <a:t> </a:t>
              </a:r>
              <a:r>
                <a:rPr lang="en-US" sz="1050" dirty="0">
                  <a:solidFill>
                    <a:srgbClr val="F04A24"/>
                  </a:solidFill>
                </a:rPr>
                <a:t>Fine-tune</a:t>
              </a:r>
            </a:p>
          </p:txBody>
        </p:sp>
        <p:pic>
          <p:nvPicPr>
            <p:cNvPr id="17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2DA46EAF-DD21-CC63-3E68-3C58B21722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69704" b="19708"/>
            <a:stretch/>
          </p:blipFill>
          <p:spPr bwMode="auto">
            <a:xfrm>
              <a:off x="10324070" y="5331245"/>
              <a:ext cx="141342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783FDACC-8DAB-D570-D33E-E6513FE86690}"/>
              </a:ext>
            </a:extLst>
          </p:cNvPr>
          <p:cNvSpPr/>
          <p:nvPr/>
        </p:nvSpPr>
        <p:spPr>
          <a:xfrm>
            <a:off x="2815843" y="1898537"/>
            <a:ext cx="3631474" cy="1688109"/>
          </a:xfrm>
          <a:prstGeom prst="roundRect">
            <a:avLst>
              <a:gd name="adj" fmla="val 8929"/>
            </a:avLst>
          </a:prstGeom>
          <a:solidFill>
            <a:srgbClr val="E8E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7D1B1AB-0039-E446-213F-5962F4A1CFA4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506137" y="5381724"/>
            <a:ext cx="0" cy="18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0D5E43B-2881-1523-0ECA-450858D7156E}"/>
              </a:ext>
            </a:extLst>
          </p:cNvPr>
          <p:cNvSpPr/>
          <p:nvPr/>
        </p:nvSpPr>
        <p:spPr>
          <a:xfrm>
            <a:off x="3959055" y="5153124"/>
            <a:ext cx="1094164" cy="2286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Instance Norm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0191DD6-20C2-C8EC-28DB-4F34B0D4196B}"/>
              </a:ext>
            </a:extLst>
          </p:cNvPr>
          <p:cNvSpPr/>
          <p:nvPr/>
        </p:nvSpPr>
        <p:spPr>
          <a:xfrm>
            <a:off x="3720933" y="4503910"/>
            <a:ext cx="1570408" cy="4572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Patching +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Channel-Independence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FC8ECE92-8C74-61F5-3B3E-D84C8B9E14F7}"/>
              </a:ext>
            </a:extLst>
          </p:cNvPr>
          <p:cNvSpPr/>
          <p:nvPr/>
        </p:nvSpPr>
        <p:spPr>
          <a:xfrm>
            <a:off x="4087805" y="2896155"/>
            <a:ext cx="83666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Positional Encoding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90FE8DD-8C0B-A6D1-3FD9-232284C8CA52}"/>
              </a:ext>
            </a:extLst>
          </p:cNvPr>
          <p:cNvSpPr/>
          <p:nvPr/>
        </p:nvSpPr>
        <p:spPr>
          <a:xfrm>
            <a:off x="5302240" y="2896155"/>
            <a:ext cx="789192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Temporal Encoding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CAC8A685-B6D1-49B3-994B-FC91BF1A6E9D}"/>
              </a:ext>
            </a:extLst>
          </p:cNvPr>
          <p:cNvSpPr/>
          <p:nvPr/>
        </p:nvSpPr>
        <p:spPr>
          <a:xfrm>
            <a:off x="3768476" y="1978859"/>
            <a:ext cx="1475322" cy="45284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Pretrained LLM + PEFT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6F8AF36-2AE6-978D-0F4D-089382ADA33C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4506137" y="4961110"/>
            <a:ext cx="0" cy="19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D0C3F6D-1826-81B8-14A3-F6D6C347304F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4506137" y="3349001"/>
            <a:ext cx="0" cy="29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AA3D6C96-3861-6800-2C10-C6E4ABFB9C17}"/>
              </a:ext>
            </a:extLst>
          </p:cNvPr>
          <p:cNvCxnSpPr>
            <a:cxnSpLocks/>
            <a:stCxn id="21" idx="2"/>
            <a:endCxn id="23" idx="2"/>
          </p:cNvCxnSpPr>
          <p:nvPr/>
        </p:nvCxnSpPr>
        <p:spPr>
          <a:xfrm rot="16200000" flipH="1">
            <a:off x="4521139" y="2173304"/>
            <a:ext cx="12700" cy="2351393"/>
          </a:xfrm>
          <a:prstGeom prst="bentConnector3">
            <a:avLst>
              <a:gd name="adj1" fmla="val 1251425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E5F97C5-BF3F-17CA-1B02-D621F839E674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4506137" y="2715790"/>
            <a:ext cx="0" cy="180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D5DE640-5BA9-EA07-EA6F-46C89D3B10C1}"/>
              </a:ext>
            </a:extLst>
          </p:cNvPr>
          <p:cNvSpPr txBox="1"/>
          <p:nvPr/>
        </p:nvSpPr>
        <p:spPr>
          <a:xfrm>
            <a:off x="4329745" y="24818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⊕</a:t>
            </a:r>
            <a:endParaRPr lang="en-US" sz="1400" dirty="0"/>
          </a:p>
        </p:txBody>
      </p: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C6261A09-52C3-4D08-00DD-A250FCD22056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3757490" y="2225816"/>
            <a:ext cx="258292" cy="10823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8FE1A231-F341-B0F2-2659-4227E7E68F10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V="1">
            <a:off x="5006764" y="2206083"/>
            <a:ext cx="258295" cy="112185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14ED5EE9-99F5-1F26-70DC-66D5898D6F59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4506137" y="2431705"/>
            <a:ext cx="0" cy="136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1C9D244A-2F88-1C27-E18B-738762B8CA52}"/>
              </a:ext>
            </a:extLst>
          </p:cNvPr>
          <p:cNvGrpSpPr/>
          <p:nvPr/>
        </p:nvGrpSpPr>
        <p:grpSpPr>
          <a:xfrm>
            <a:off x="3127168" y="3660217"/>
            <a:ext cx="2649663" cy="678116"/>
            <a:chOff x="5051152" y="4640059"/>
            <a:chExt cx="2649663" cy="793182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4C7A8A41-A01F-162C-6CA4-2B10169FC9E2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ABD4A74D-0AF9-902F-CDB1-F2A7C4DB1394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2AFC5BE-2F43-647B-42EF-2E143FEC7BC9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B090D6C1-B482-2B8F-C4D9-A7ACAA6BEA88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B1E5E616-063E-D642-D93A-1B28468C64B8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C88EFE8F-B191-5E6F-E178-6ADB1110623D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</a:t>
              </a:r>
            </a:p>
            <a:p>
              <a:pPr algn="ctr"/>
              <a:r>
                <a:rPr lang="en-US" altLang="zh-TW" sz="1000" dirty="0"/>
                <a:t>2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16</a:t>
              </a:r>
              <a:endParaRPr lang="zh-TW" altLang="en-US" sz="1000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47F3DFAC-C881-FBF9-5084-1EEB20460A5F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BA7CF55B-A5C2-DFA7-D15B-CC3D8D9FFF42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0DA568DB-137D-8369-6A1E-05011E020984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208EE2B-8655-F97E-2E8F-B93B5F327904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3BFB3C9F-B819-4A20-2CD9-85904DB0AB4A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AAE0F7A-D478-C622-1A4F-473FB6D20B53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A4A0B9EA-EA3D-D135-CF9D-48B96D52B05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506137" y="4317343"/>
            <a:ext cx="0" cy="186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40177F00-196B-2F6D-2DE9-8BC506EB6715}"/>
              </a:ext>
            </a:extLst>
          </p:cNvPr>
          <p:cNvCxnSpPr>
            <a:cxnSpLocks/>
            <a:stCxn id="24" idx="0"/>
            <a:endCxn id="39" idx="2"/>
          </p:cNvCxnSpPr>
          <p:nvPr/>
        </p:nvCxnSpPr>
        <p:spPr>
          <a:xfrm flipV="1">
            <a:off x="4506137" y="1770640"/>
            <a:ext cx="0" cy="208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B83C300A-3934-4D33-6182-41B9A17D2532}"/>
              </a:ext>
            </a:extLst>
          </p:cNvPr>
          <p:cNvSpPr/>
          <p:nvPr/>
        </p:nvSpPr>
        <p:spPr>
          <a:xfrm>
            <a:off x="3959057" y="1542040"/>
            <a:ext cx="1094160" cy="228600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Output </a:t>
            </a:r>
            <a:r>
              <a:rPr lang="en-US" sz="1050" dirty="0" err="1">
                <a:solidFill>
                  <a:schemeClr val="tx1"/>
                </a:solidFill>
              </a:rPr>
              <a:t>Layer</a:t>
            </a:r>
            <a:r>
              <a:rPr lang="en-US" sz="1050" baseline="-25000" dirty="0" err="1">
                <a:solidFill>
                  <a:schemeClr val="tx1"/>
                </a:solidFill>
              </a:rPr>
              <a:t>SFT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EABF1452-9990-610B-AD77-4D641B945CCD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4506137" y="1341200"/>
            <a:ext cx="0" cy="200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46517B65-0FFF-2456-3546-C4D4947DC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5078333" y="1518864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B422C179-E716-4B0B-7651-61996FDFB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6106272" y="3002637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1662813F-875D-86E1-DA7B-E8EF803A1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4936802" y="3002637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BC0FF5D-5CC2-C74D-F9FB-9BB3FC011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3737673" y="3002637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B2B5E4F2-8BDB-39EB-4A71-F017E37C983D}"/>
              </a:ext>
            </a:extLst>
          </p:cNvPr>
          <p:cNvSpPr/>
          <p:nvPr/>
        </p:nvSpPr>
        <p:spPr>
          <a:xfrm>
            <a:off x="6609665" y="2450076"/>
            <a:ext cx="679795" cy="588560"/>
          </a:xfrm>
          <a:prstGeom prst="rightArrow">
            <a:avLst/>
          </a:prstGeom>
          <a:solidFill>
            <a:srgbClr val="E8E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C43A5D71-7A1E-C7EF-CF5E-C15FE51B584D}"/>
              </a:ext>
            </a:extLst>
          </p:cNvPr>
          <p:cNvGrpSpPr/>
          <p:nvPr/>
        </p:nvGrpSpPr>
        <p:grpSpPr>
          <a:xfrm>
            <a:off x="3127168" y="658086"/>
            <a:ext cx="2649663" cy="707886"/>
            <a:chOff x="5051152" y="4640059"/>
            <a:chExt cx="2649663" cy="828004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918C3500-28BC-5038-95FB-E2B78AE71387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6A5148-3F8E-5F65-44DD-656FDD988160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FC385B0-6867-6523-FD24-5BA86705C8B3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B473CE14-610B-1DAB-6C97-C381DB5DAE60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68515BDF-2CD0-8776-FBAA-C8E4B4B38EAB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0C7B6374-C6AA-8ECF-987A-720EC7561742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614E397B-2A3E-9B50-24FA-3B5D5F76C46A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7FD32F8C-5A09-D472-1105-747F6EA04797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25</a:t>
              </a:r>
            </a:p>
            <a:p>
              <a:pPr algn="ctr"/>
              <a:r>
                <a:rPr lang="en-US" altLang="zh-TW" sz="1000" dirty="0"/>
                <a:t>26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40</a:t>
              </a:r>
              <a:endParaRPr lang="zh-TW" altLang="en-US" sz="1000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F1DBB1D3-9565-05B5-4106-421A429633C7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46E87976-282B-2E59-28E1-8B0755ACB406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16D96D7C-D8D1-CFD5-1C60-9932F543E04A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1A60489A-807A-47D2-E51F-A3BB72B442E6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D82BDF7-BD64-F224-0AAF-B50D51D38CC8}"/>
              </a:ext>
            </a:extLst>
          </p:cNvPr>
          <p:cNvSpPr/>
          <p:nvPr/>
        </p:nvSpPr>
        <p:spPr>
          <a:xfrm>
            <a:off x="7451808" y="1898537"/>
            <a:ext cx="3631474" cy="1688109"/>
          </a:xfrm>
          <a:prstGeom prst="roundRect">
            <a:avLst>
              <a:gd name="adj" fmla="val 8929"/>
            </a:avLst>
          </a:prstGeom>
          <a:solidFill>
            <a:srgbClr val="E8E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3B6A980-B546-2B9A-82F3-A69DEBFCED16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9142102" y="5381724"/>
            <a:ext cx="0" cy="189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694ADEB3-24CE-4C29-3532-B4263935048E}"/>
              </a:ext>
            </a:extLst>
          </p:cNvPr>
          <p:cNvSpPr/>
          <p:nvPr/>
        </p:nvSpPr>
        <p:spPr>
          <a:xfrm>
            <a:off x="8595024" y="5153124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(norm)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C3D35DFA-0A75-83EC-E499-DF42C7518F6B}"/>
              </a:ext>
            </a:extLst>
          </p:cNvPr>
          <p:cNvSpPr/>
          <p:nvPr/>
        </p:nvSpPr>
        <p:spPr>
          <a:xfrm>
            <a:off x="8356898" y="4503910"/>
            <a:ext cx="1570408" cy="4572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Patching +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Channel-Independence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B4F15FB5-A92E-59A3-FC23-61BE56EA66DD}"/>
              </a:ext>
            </a:extLst>
          </p:cNvPr>
          <p:cNvSpPr/>
          <p:nvPr/>
        </p:nvSpPr>
        <p:spPr>
          <a:xfrm>
            <a:off x="7595456" y="2896155"/>
            <a:ext cx="77190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Token Encoding</a:t>
            </a:r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4776DB3C-69D0-BCAC-BAB7-7AE227B766F4}"/>
              </a:ext>
            </a:extLst>
          </p:cNvPr>
          <p:cNvSpPr/>
          <p:nvPr/>
        </p:nvSpPr>
        <p:spPr>
          <a:xfrm>
            <a:off x="8723770" y="2896155"/>
            <a:ext cx="83666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Positional Encoding</a:t>
            </a: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67692050-0AE0-5CFC-2FD1-38F2D472EF87}"/>
              </a:ext>
            </a:extLst>
          </p:cNvPr>
          <p:cNvSpPr/>
          <p:nvPr/>
        </p:nvSpPr>
        <p:spPr>
          <a:xfrm>
            <a:off x="9938205" y="2896155"/>
            <a:ext cx="789192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Temporal Encoding</a:t>
            </a: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93BA4AE7-E432-990C-9FD9-2F669E7A4F2F}"/>
              </a:ext>
            </a:extLst>
          </p:cNvPr>
          <p:cNvSpPr/>
          <p:nvPr/>
        </p:nvSpPr>
        <p:spPr>
          <a:xfrm>
            <a:off x="8404441" y="1978859"/>
            <a:ext cx="1475322" cy="45284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Pretrained LLM + PEFT</a:t>
            </a: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EC4A5AEC-333D-59D1-B3E4-4882B2118D81}"/>
              </a:ext>
            </a:extLst>
          </p:cNvPr>
          <p:cNvCxnSpPr>
            <a:cxnSpLocks/>
            <a:stCxn id="54" idx="0"/>
            <a:endCxn id="55" idx="2"/>
          </p:cNvCxnSpPr>
          <p:nvPr/>
        </p:nvCxnSpPr>
        <p:spPr>
          <a:xfrm flipV="1">
            <a:off x="9142102" y="4961110"/>
            <a:ext cx="0" cy="19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AB07D987-8D29-1173-071D-E96C5A9B2382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9142102" y="3349001"/>
            <a:ext cx="0" cy="29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52D4D510-3815-2533-9799-6A178B4591FB}"/>
              </a:ext>
            </a:extLst>
          </p:cNvPr>
          <p:cNvCxnSpPr>
            <a:cxnSpLocks/>
            <a:stCxn id="56" idx="2"/>
            <a:endCxn id="72" idx="2"/>
          </p:cNvCxnSpPr>
          <p:nvPr/>
        </p:nvCxnSpPr>
        <p:spPr>
          <a:xfrm rot="16200000" flipH="1">
            <a:off x="9157104" y="2173304"/>
            <a:ext cx="12700" cy="2351393"/>
          </a:xfrm>
          <a:prstGeom prst="bentConnector3">
            <a:avLst>
              <a:gd name="adj1" fmla="val 1251425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86CB7CA3-1569-4EB2-A29A-BD12161D9BE6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9142102" y="2715790"/>
            <a:ext cx="0" cy="180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91867A8E-5DA1-0382-EFA9-2F404D3EBEAD}"/>
              </a:ext>
            </a:extLst>
          </p:cNvPr>
          <p:cNvSpPr txBox="1"/>
          <p:nvPr/>
        </p:nvSpPr>
        <p:spPr>
          <a:xfrm>
            <a:off x="8965710" y="248189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⊕</a:t>
            </a:r>
            <a:endParaRPr lang="en-US" sz="1400" dirty="0"/>
          </a:p>
        </p:txBody>
      </p: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E9FD0C7C-891F-677A-DEBE-1D1D785A4023}"/>
              </a:ext>
            </a:extLst>
          </p:cNvPr>
          <p:cNvCxnSpPr>
            <a:cxnSpLocks/>
            <a:stCxn id="56" idx="0"/>
          </p:cNvCxnSpPr>
          <p:nvPr/>
        </p:nvCxnSpPr>
        <p:spPr>
          <a:xfrm rot="5400000" flipH="1" flipV="1">
            <a:off x="8393455" y="2225816"/>
            <a:ext cx="258292" cy="10823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934B63C9-DA43-AF02-C9F5-9593D3845B2F}"/>
              </a:ext>
            </a:extLst>
          </p:cNvPr>
          <p:cNvCxnSpPr>
            <a:cxnSpLocks/>
            <a:stCxn id="72" idx="0"/>
          </p:cNvCxnSpPr>
          <p:nvPr/>
        </p:nvCxnSpPr>
        <p:spPr>
          <a:xfrm rot="16200000" flipV="1">
            <a:off x="9642729" y="2206083"/>
            <a:ext cx="258295" cy="112185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869496FF-3790-3020-7630-26383B374157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9142102" y="2431705"/>
            <a:ext cx="0" cy="141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E2FDF10B-001C-7CA9-3A2C-B97E8ECB79BC}"/>
              </a:ext>
            </a:extLst>
          </p:cNvPr>
          <p:cNvGrpSpPr/>
          <p:nvPr/>
        </p:nvGrpSpPr>
        <p:grpSpPr>
          <a:xfrm>
            <a:off x="7763133" y="3660217"/>
            <a:ext cx="2649663" cy="678116"/>
            <a:chOff x="5051152" y="4640059"/>
            <a:chExt cx="2649663" cy="793182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0770E227-C022-AD30-0053-B8A3C6E77D4C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D5749C21-04E8-83DF-A6B3-CBD082F86D73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4CAEE71F-1B6B-D52E-EA15-62E87A072623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9" name="文字方塊 138">
              <a:extLst>
                <a:ext uri="{FF2B5EF4-FFF2-40B4-BE49-F238E27FC236}">
                  <a16:creationId xmlns:a16="http://schemas.microsoft.com/office/drawing/2014/main" id="{C88E5FC2-9754-09FC-80AA-5AAF810C01FC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6CE8867-7A0E-5E11-176E-71974A26B0A2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41" name="文字方塊 140">
              <a:extLst>
                <a:ext uri="{FF2B5EF4-FFF2-40B4-BE49-F238E27FC236}">
                  <a16:creationId xmlns:a16="http://schemas.microsoft.com/office/drawing/2014/main" id="{A9F78EEC-1BE2-8551-02AA-79911C49BA93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</a:t>
              </a:r>
            </a:p>
            <a:p>
              <a:pPr algn="ctr"/>
              <a:r>
                <a:rPr lang="en-US" altLang="zh-TW" sz="1000" dirty="0"/>
                <a:t>2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16</a:t>
              </a:r>
              <a:endParaRPr lang="zh-TW" altLang="en-US" sz="1000" dirty="0"/>
            </a:p>
          </p:txBody>
        </p:sp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14CDAA33-AE1A-76AA-A8D0-9B72A0F498AB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146" name="文字方塊 145">
              <a:extLst>
                <a:ext uri="{FF2B5EF4-FFF2-40B4-BE49-F238E27FC236}">
                  <a16:creationId xmlns:a16="http://schemas.microsoft.com/office/drawing/2014/main" id="{2AAAEEE4-DB0D-EE6F-DF45-6C1BAD0E4C40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CAB89766-CB05-4E9F-73F0-7A4BD769E6A3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6DFA7E85-6C9A-D1AD-7AE1-DD9B655287FA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49" name="文字方塊 148">
              <a:extLst>
                <a:ext uri="{FF2B5EF4-FFF2-40B4-BE49-F238E27FC236}">
                  <a16:creationId xmlns:a16="http://schemas.microsoft.com/office/drawing/2014/main" id="{BCC293B9-0619-385A-6A39-005AC53E88EB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50" name="文字方塊 149">
              <a:extLst>
                <a:ext uri="{FF2B5EF4-FFF2-40B4-BE49-F238E27FC236}">
                  <a16:creationId xmlns:a16="http://schemas.microsoft.com/office/drawing/2014/main" id="{9F050BF5-151A-639F-A084-71AF628C4DC7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7AC611E7-DFA9-441B-6D06-014330DA5421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9142102" y="4317343"/>
            <a:ext cx="0" cy="186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ABE6C583-333F-C1CC-F6D4-7A239C5E83D7}"/>
              </a:ext>
            </a:extLst>
          </p:cNvPr>
          <p:cNvCxnSpPr>
            <a:cxnSpLocks/>
            <a:stCxn id="73" idx="0"/>
            <a:endCxn id="153" idx="2"/>
          </p:cNvCxnSpPr>
          <p:nvPr/>
        </p:nvCxnSpPr>
        <p:spPr>
          <a:xfrm flipV="1">
            <a:off x="9142102" y="1770640"/>
            <a:ext cx="0" cy="208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矩形: 圓角 152">
            <a:extLst>
              <a:ext uri="{FF2B5EF4-FFF2-40B4-BE49-F238E27FC236}">
                <a16:creationId xmlns:a16="http://schemas.microsoft.com/office/drawing/2014/main" id="{0D4C18D5-8F2A-8B1F-2678-7304F9804874}"/>
              </a:ext>
            </a:extLst>
          </p:cNvPr>
          <p:cNvSpPr/>
          <p:nvPr/>
        </p:nvSpPr>
        <p:spPr>
          <a:xfrm>
            <a:off x="8005115" y="1542040"/>
            <a:ext cx="2273974" cy="228600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Flatten + Output </a:t>
            </a:r>
            <a:r>
              <a:rPr lang="en-US" sz="1050" dirty="0" err="1">
                <a:solidFill>
                  <a:schemeClr val="tx1"/>
                </a:solidFill>
              </a:rPr>
              <a:t>Layer</a:t>
            </a:r>
            <a:r>
              <a:rPr lang="en-US" sz="1050" baseline="-25000" dirty="0" err="1">
                <a:solidFill>
                  <a:schemeClr val="tx1"/>
                </a:solidFill>
              </a:rPr>
              <a:t>DFT</a:t>
            </a:r>
            <a:r>
              <a:rPr lang="en-US" sz="1050" dirty="0">
                <a:solidFill>
                  <a:schemeClr val="tx1"/>
                </a:solidFill>
              </a:rPr>
              <a:t> + Rearrange</a:t>
            </a:r>
          </a:p>
        </p:txBody>
      </p:sp>
      <p:cxnSp>
        <p:nvCxnSpPr>
          <p:cNvPr id="154" name="直線單箭頭接點 153">
            <a:extLst>
              <a:ext uri="{FF2B5EF4-FFF2-40B4-BE49-F238E27FC236}">
                <a16:creationId xmlns:a16="http://schemas.microsoft.com/office/drawing/2014/main" id="{916B8B62-A68D-1FBE-55B6-BBC4B73DFC38}"/>
              </a:ext>
            </a:extLst>
          </p:cNvPr>
          <p:cNvCxnSpPr>
            <a:cxnSpLocks/>
            <a:stCxn id="153" idx="0"/>
            <a:endCxn id="186" idx="2"/>
          </p:cNvCxnSpPr>
          <p:nvPr/>
        </p:nvCxnSpPr>
        <p:spPr>
          <a:xfrm flipV="1">
            <a:off x="9142102" y="1351411"/>
            <a:ext cx="0" cy="190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53EBEEF-0A0B-2C7E-8203-608263150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302443" y="1518864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矩形: 圓角 185">
            <a:extLst>
              <a:ext uri="{FF2B5EF4-FFF2-40B4-BE49-F238E27FC236}">
                <a16:creationId xmlns:a16="http://schemas.microsoft.com/office/drawing/2014/main" id="{90FBA437-8E41-E138-B81C-D53D578A9B8F}"/>
              </a:ext>
            </a:extLst>
          </p:cNvPr>
          <p:cNvSpPr/>
          <p:nvPr/>
        </p:nvSpPr>
        <p:spPr>
          <a:xfrm>
            <a:off x="8595024" y="1122811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</a:t>
            </a:r>
            <a:r>
              <a:rPr lang="en-US" sz="1050" dirty="0" err="1">
                <a:solidFill>
                  <a:schemeClr val="tx1"/>
                </a:solidFill>
              </a:rPr>
              <a:t>denorm</a:t>
            </a:r>
            <a:r>
              <a:rPr lang="en-US" sz="105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030" name="直線單箭頭接點 1029">
            <a:extLst>
              <a:ext uri="{FF2B5EF4-FFF2-40B4-BE49-F238E27FC236}">
                <a16:creationId xmlns:a16="http://schemas.microsoft.com/office/drawing/2014/main" id="{0C78BBE4-C9E8-18E8-A711-283B67192296}"/>
              </a:ext>
            </a:extLst>
          </p:cNvPr>
          <p:cNvCxnSpPr>
            <a:cxnSpLocks/>
            <a:stCxn id="186" idx="0"/>
          </p:cNvCxnSpPr>
          <p:nvPr/>
        </p:nvCxnSpPr>
        <p:spPr>
          <a:xfrm flipV="1">
            <a:off x="9142102" y="941479"/>
            <a:ext cx="0" cy="181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6E889664-29ED-F4E1-7BEA-AD3C2BC90F96}"/>
              </a:ext>
            </a:extLst>
          </p:cNvPr>
          <p:cNvCxnSpPr>
            <a:cxnSpLocks/>
          </p:cNvCxnSpPr>
          <p:nvPr/>
        </p:nvCxnSpPr>
        <p:spPr>
          <a:xfrm flipH="1" flipV="1">
            <a:off x="2540499" y="1085597"/>
            <a:ext cx="1236686" cy="9193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FF8405C4-784F-47C5-FFCE-E7EA1FA57FE6}"/>
              </a:ext>
            </a:extLst>
          </p:cNvPr>
          <p:cNvCxnSpPr>
            <a:cxnSpLocks/>
          </p:cNvCxnSpPr>
          <p:nvPr/>
        </p:nvCxnSpPr>
        <p:spPr>
          <a:xfrm flipH="1">
            <a:off x="2534035" y="2396461"/>
            <a:ext cx="1251859" cy="15135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FE671DC-5AF4-5456-6CB0-E98B9E4D53E9}"/>
              </a:ext>
            </a:extLst>
          </p:cNvPr>
          <p:cNvSpPr/>
          <p:nvPr/>
        </p:nvSpPr>
        <p:spPr>
          <a:xfrm>
            <a:off x="2959491" y="2896155"/>
            <a:ext cx="771904" cy="452846"/>
          </a:xfrm>
          <a:prstGeom prst="roundRect">
            <a:avLst/>
          </a:prstGeom>
          <a:solidFill>
            <a:srgbClr val="E8EDF8"/>
          </a:solidFill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Token Encoding</a:t>
            </a:r>
          </a:p>
        </p:txBody>
      </p: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E978F2A0-6BA5-13DC-6C2E-9783A6062CE1}"/>
              </a:ext>
            </a:extLst>
          </p:cNvPr>
          <p:cNvGrpSpPr/>
          <p:nvPr/>
        </p:nvGrpSpPr>
        <p:grpSpPr>
          <a:xfrm>
            <a:off x="354670" y="840768"/>
            <a:ext cx="2204388" cy="3211336"/>
            <a:chOff x="354670" y="1311039"/>
            <a:chExt cx="2204388" cy="3211336"/>
          </a:xfrm>
        </p:grpSpPr>
        <p:grpSp>
          <p:nvGrpSpPr>
            <p:cNvPr id="1042" name="群組 1041">
              <a:extLst>
                <a:ext uri="{FF2B5EF4-FFF2-40B4-BE49-F238E27FC236}">
                  <a16:creationId xmlns:a16="http://schemas.microsoft.com/office/drawing/2014/main" id="{C0E33188-31CF-0098-3B0C-DA04648A9EC5}"/>
                </a:ext>
              </a:extLst>
            </p:cNvPr>
            <p:cNvGrpSpPr/>
            <p:nvPr/>
          </p:nvGrpSpPr>
          <p:grpSpPr>
            <a:xfrm>
              <a:off x="354670" y="1311039"/>
              <a:ext cx="2204388" cy="3211336"/>
              <a:chOff x="200235" y="1311039"/>
              <a:chExt cx="2204388" cy="3211336"/>
            </a:xfrm>
          </p:grpSpPr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D92ACD97-0EF0-63B3-CCE1-3854F15976A4}"/>
                  </a:ext>
                </a:extLst>
              </p:cNvPr>
              <p:cNvSpPr/>
              <p:nvPr/>
            </p:nvSpPr>
            <p:spPr>
              <a:xfrm>
                <a:off x="200235" y="1501051"/>
                <a:ext cx="2204388" cy="2922903"/>
              </a:xfrm>
              <a:prstGeom prst="roundRect">
                <a:avLst>
                  <a:gd name="adj" fmla="val 5606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矩形: 圓角 57">
                <a:extLst>
                  <a:ext uri="{FF2B5EF4-FFF2-40B4-BE49-F238E27FC236}">
                    <a16:creationId xmlns:a16="http://schemas.microsoft.com/office/drawing/2014/main" id="{3D4460A9-8AC7-469B-4C07-682F08138A67}"/>
                  </a:ext>
                </a:extLst>
              </p:cNvPr>
              <p:cNvSpPr/>
              <p:nvPr/>
            </p:nvSpPr>
            <p:spPr>
              <a:xfrm>
                <a:off x="661998" y="1558246"/>
                <a:ext cx="1252408" cy="228600"/>
              </a:xfrm>
              <a:prstGeom prst="roundRect">
                <a:avLst/>
              </a:prstGeom>
              <a:noFill/>
              <a:ln>
                <a:solidFill>
                  <a:srgbClr val="F04A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Add &amp; Layer Norm</a:t>
                </a:r>
              </a:p>
            </p:txBody>
          </p:sp>
          <p:sp>
            <p:nvSpPr>
              <p:cNvPr id="59" name="矩形: 圓角 58">
                <a:extLst>
                  <a:ext uri="{FF2B5EF4-FFF2-40B4-BE49-F238E27FC236}">
                    <a16:creationId xmlns:a16="http://schemas.microsoft.com/office/drawing/2014/main" id="{D51A296E-2858-BC93-7A64-BFB034D51519}"/>
                  </a:ext>
                </a:extLst>
              </p:cNvPr>
              <p:cNvSpPr/>
              <p:nvPr/>
            </p:nvSpPr>
            <p:spPr>
              <a:xfrm>
                <a:off x="661998" y="1940413"/>
                <a:ext cx="1252408" cy="228600"/>
              </a:xfrm>
              <a:prstGeom prst="roundRect">
                <a:avLst/>
              </a:prstGeom>
              <a:noFill/>
              <a:ln>
                <a:solidFill>
                  <a:srgbClr val="4DBAE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Feed Forward</a:t>
                </a:r>
              </a:p>
            </p:txBody>
          </p:sp>
          <p:sp>
            <p:nvSpPr>
              <p:cNvPr id="60" name="矩形: 圓角 59">
                <a:extLst>
                  <a:ext uri="{FF2B5EF4-FFF2-40B4-BE49-F238E27FC236}">
                    <a16:creationId xmlns:a16="http://schemas.microsoft.com/office/drawing/2014/main" id="{69264DD1-DB6D-662A-FC88-C83442B7C012}"/>
                  </a:ext>
                </a:extLst>
              </p:cNvPr>
              <p:cNvSpPr/>
              <p:nvPr/>
            </p:nvSpPr>
            <p:spPr>
              <a:xfrm>
                <a:off x="661998" y="2344559"/>
                <a:ext cx="1252408" cy="228600"/>
              </a:xfrm>
              <a:prstGeom prst="roundRect">
                <a:avLst/>
              </a:prstGeom>
              <a:noFill/>
              <a:ln>
                <a:solidFill>
                  <a:srgbClr val="F04A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Add &amp; Layer Norm</a:t>
                </a:r>
              </a:p>
            </p:txBody>
          </p:sp>
          <p:sp>
            <p:nvSpPr>
              <p:cNvPr id="61" name="矩形: 圓角 60">
                <a:extLst>
                  <a:ext uri="{FF2B5EF4-FFF2-40B4-BE49-F238E27FC236}">
                    <a16:creationId xmlns:a16="http://schemas.microsoft.com/office/drawing/2014/main" id="{94274D60-C570-3602-4CA4-A7A0C6EAC0B4}"/>
                  </a:ext>
                </a:extLst>
              </p:cNvPr>
              <p:cNvSpPr/>
              <p:nvPr/>
            </p:nvSpPr>
            <p:spPr>
              <a:xfrm>
                <a:off x="367687" y="2686654"/>
                <a:ext cx="1870984" cy="1601978"/>
              </a:xfrm>
              <a:prstGeom prst="roundRect">
                <a:avLst>
                  <a:gd name="adj" fmla="val 6374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: 圓角 61">
                <a:extLst>
                  <a:ext uri="{FF2B5EF4-FFF2-40B4-BE49-F238E27FC236}">
                    <a16:creationId xmlns:a16="http://schemas.microsoft.com/office/drawing/2014/main" id="{99942C8E-99A7-DFC6-86A1-490CF1238A24}"/>
                  </a:ext>
                </a:extLst>
              </p:cNvPr>
              <p:cNvSpPr/>
              <p:nvPr/>
            </p:nvSpPr>
            <p:spPr>
              <a:xfrm>
                <a:off x="450249" y="3934789"/>
                <a:ext cx="1705786" cy="182880"/>
              </a:xfrm>
              <a:prstGeom prst="roundRect">
                <a:avLst>
                  <a:gd name="adj" fmla="val 0"/>
                </a:avLst>
              </a:prstGeom>
              <a:solidFill>
                <a:srgbClr val="FBE5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Hidden States</a:t>
                </a:r>
              </a:p>
            </p:txBody>
          </p:sp>
          <p:cxnSp>
            <p:nvCxnSpPr>
              <p:cNvPr id="67" name="直線單箭頭接點 66">
                <a:extLst>
                  <a:ext uri="{FF2B5EF4-FFF2-40B4-BE49-F238E27FC236}">
                    <a16:creationId xmlns:a16="http://schemas.microsoft.com/office/drawing/2014/main" id="{3A73FC25-B8F7-5B1C-1A88-7D46E71EE4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964" y="3379126"/>
                <a:ext cx="0" cy="5486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矩形: 圓角 62">
                    <a:extLst>
                      <a:ext uri="{FF2B5EF4-FFF2-40B4-BE49-F238E27FC236}">
                        <a16:creationId xmlns:a16="http://schemas.microsoft.com/office/drawing/2014/main" id="{FE22CC5F-6584-31E5-3FE2-D37297E36D38}"/>
                      </a:ext>
                    </a:extLst>
                  </p:cNvPr>
                  <p:cNvSpPr/>
                  <p:nvPr/>
                </p:nvSpPr>
                <p:spPr>
                  <a:xfrm>
                    <a:off x="450248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  <a:ln>
                    <a:solidFill>
                      <a:srgbClr val="4DBAE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5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矩形: 圓角 62">
                    <a:extLst>
                      <a:ext uri="{FF2B5EF4-FFF2-40B4-BE49-F238E27FC236}">
                        <a16:creationId xmlns:a16="http://schemas.microsoft.com/office/drawing/2014/main" id="{FE22CC5F-6584-31E5-3FE2-D37297E36D3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248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4"/>
                    <a:stretch>
                      <a:fillRect l="-8108" b="-12500"/>
                    </a:stretch>
                  </a:blipFill>
                  <a:ln>
                    <a:solidFill>
                      <a:srgbClr val="4DBAE8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1" name="直線單箭頭接點 100">
                <a:extLst>
                  <a:ext uri="{FF2B5EF4-FFF2-40B4-BE49-F238E27FC236}">
                    <a16:creationId xmlns:a16="http://schemas.microsoft.com/office/drawing/2014/main" id="{4B101EED-97A9-F8F4-73F6-D8480C874A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4439" y="3379126"/>
                <a:ext cx="0" cy="5486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單箭頭接點 101">
                <a:extLst>
                  <a:ext uri="{FF2B5EF4-FFF2-40B4-BE49-F238E27FC236}">
                    <a16:creationId xmlns:a16="http://schemas.microsoft.com/office/drawing/2014/main" id="{54008544-CF21-61A8-769E-62501539F1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0089" y="3379126"/>
                <a:ext cx="0" cy="5486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矩形: 圓角 115">
                    <a:extLst>
                      <a:ext uri="{FF2B5EF4-FFF2-40B4-BE49-F238E27FC236}">
                        <a16:creationId xmlns:a16="http://schemas.microsoft.com/office/drawing/2014/main" id="{736C5C52-F079-1C77-34F1-5125C950526D}"/>
                      </a:ext>
                    </a:extLst>
                  </p:cNvPr>
                  <p:cNvSpPr/>
                  <p:nvPr/>
                </p:nvSpPr>
                <p:spPr>
                  <a:xfrm>
                    <a:off x="450248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矩形: 圓角 115">
                    <a:extLst>
                      <a:ext uri="{FF2B5EF4-FFF2-40B4-BE49-F238E27FC236}">
                        <a16:creationId xmlns:a16="http://schemas.microsoft.com/office/drawing/2014/main" id="{736C5C52-F079-1C77-34F1-5125C95052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248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5"/>
                    <a:stretch>
                      <a:fillRect b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矩形: 圓角 116">
                    <a:extLst>
                      <a:ext uri="{FF2B5EF4-FFF2-40B4-BE49-F238E27FC236}">
                        <a16:creationId xmlns:a16="http://schemas.microsoft.com/office/drawing/2014/main" id="{54D8C36A-7BA8-8CE6-AD5D-A44D597093D8}"/>
                      </a:ext>
                    </a:extLst>
                  </p:cNvPr>
                  <p:cNvSpPr/>
                  <p:nvPr/>
                </p:nvSpPr>
                <p:spPr>
                  <a:xfrm>
                    <a:off x="1191371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矩形: 圓角 116">
                    <a:extLst>
                      <a:ext uri="{FF2B5EF4-FFF2-40B4-BE49-F238E27FC236}">
                        <a16:creationId xmlns:a16="http://schemas.microsoft.com/office/drawing/2014/main" id="{54D8C36A-7BA8-8CE6-AD5D-A44D597093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1371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矩形: 圓角 117">
                    <a:extLst>
                      <a:ext uri="{FF2B5EF4-FFF2-40B4-BE49-F238E27FC236}">
                        <a16:creationId xmlns:a16="http://schemas.microsoft.com/office/drawing/2014/main" id="{1A201748-B1D4-85B2-5D34-6323B76E4FFC}"/>
                      </a:ext>
                    </a:extLst>
                  </p:cNvPr>
                  <p:cNvSpPr/>
                  <p:nvPr/>
                </p:nvSpPr>
                <p:spPr>
                  <a:xfrm>
                    <a:off x="1944895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8" name="矩形: 圓角 117">
                    <a:extLst>
                      <a:ext uri="{FF2B5EF4-FFF2-40B4-BE49-F238E27FC236}">
                        <a16:creationId xmlns:a16="http://schemas.microsoft.com/office/drawing/2014/main" id="{1A201748-B1D4-85B2-5D34-6323B76E4F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4895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矩形: 圓角 63">
                    <a:extLst>
                      <a:ext uri="{FF2B5EF4-FFF2-40B4-BE49-F238E27FC236}">
                        <a16:creationId xmlns:a16="http://schemas.microsoft.com/office/drawing/2014/main" id="{1968319C-E7DD-86DD-4BE3-282AC75E844B}"/>
                      </a:ext>
                    </a:extLst>
                  </p:cNvPr>
                  <p:cNvSpPr/>
                  <p:nvPr/>
                </p:nvSpPr>
                <p:spPr>
                  <a:xfrm>
                    <a:off x="1191814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  <a:ln>
                    <a:solidFill>
                      <a:srgbClr val="4DBAE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5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5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sz="105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4" name="矩形: 圓角 63">
                    <a:extLst>
                      <a:ext uri="{FF2B5EF4-FFF2-40B4-BE49-F238E27FC236}">
                        <a16:creationId xmlns:a16="http://schemas.microsoft.com/office/drawing/2014/main" id="{1968319C-E7DD-86DD-4BE3-282AC75E84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1814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8"/>
                    <a:stretch>
                      <a:fillRect l="-11111" r="-5556" b="-6250"/>
                    </a:stretch>
                  </a:blipFill>
                  <a:ln>
                    <a:solidFill>
                      <a:srgbClr val="4DBAE8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矩形: 圓角 65">
                    <a:extLst>
                      <a:ext uri="{FF2B5EF4-FFF2-40B4-BE49-F238E27FC236}">
                        <a16:creationId xmlns:a16="http://schemas.microsoft.com/office/drawing/2014/main" id="{DE60FA6E-EBAF-07A1-9F25-472B64CA41C5}"/>
                      </a:ext>
                    </a:extLst>
                  </p:cNvPr>
                  <p:cNvSpPr/>
                  <p:nvPr/>
                </p:nvSpPr>
                <p:spPr>
                  <a:xfrm>
                    <a:off x="1946361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  <a:ln>
                    <a:solidFill>
                      <a:srgbClr val="4DBAE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5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5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m:oMathPara>
                    </a14:m>
                    <a:endParaRPr lang="en-US" sz="105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6" name="矩形: 圓角 65">
                    <a:extLst>
                      <a:ext uri="{FF2B5EF4-FFF2-40B4-BE49-F238E27FC236}">
                        <a16:creationId xmlns:a16="http://schemas.microsoft.com/office/drawing/2014/main" id="{DE60FA6E-EBAF-07A1-9F25-472B64CA41C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6361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9"/>
                    <a:stretch>
                      <a:fillRect l="-8333" b="-3125"/>
                    </a:stretch>
                  </a:blipFill>
                  <a:ln>
                    <a:solidFill>
                      <a:srgbClr val="4DBAE8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3" name="接點: 肘形 122">
                <a:extLst>
                  <a:ext uri="{FF2B5EF4-FFF2-40B4-BE49-F238E27FC236}">
                    <a16:creationId xmlns:a16="http://schemas.microsoft.com/office/drawing/2014/main" id="{13BC14FF-DB80-9FF8-72A6-F162E574A43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20226" y="3538347"/>
                <a:ext cx="418181" cy="374704"/>
              </a:xfrm>
              <a:prstGeom prst="bentConnector3">
                <a:avLst>
                  <a:gd name="adj1" fmla="val 100110"/>
                </a:avLst>
              </a:prstGeom>
              <a:ln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D604654C-C2A4-76F1-60EC-D585FB1993C1}"/>
                  </a:ext>
                </a:extLst>
              </p:cNvPr>
              <p:cNvSpPr/>
              <p:nvPr/>
            </p:nvSpPr>
            <p:spPr>
              <a:xfrm>
                <a:off x="671703" y="3604100"/>
                <a:ext cx="464561" cy="182880"/>
              </a:xfrm>
              <a:prstGeom prst="roundRect">
                <a:avLst>
                  <a:gd name="adj" fmla="val 0"/>
                </a:avLst>
              </a:prstGeom>
              <a:solidFill>
                <a:srgbClr val="FCD2F6"/>
              </a:solidFill>
              <a:ln>
                <a:solidFill>
                  <a:srgbClr val="F04A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LoRA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B9106DBC-B659-8126-9F63-B6AA03219C8B}"/>
                  </a:ext>
                </a:extLst>
              </p:cNvPr>
              <p:cNvSpPr txBox="1"/>
              <p:nvPr/>
            </p:nvSpPr>
            <p:spPr>
              <a:xfrm>
                <a:off x="562687" y="3384940"/>
                <a:ext cx="3257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⊕</a:t>
                </a:r>
                <a:endParaRPr lang="en-US" sz="1100" dirty="0"/>
              </a:p>
            </p:txBody>
          </p:sp>
          <p:cxnSp>
            <p:nvCxnSpPr>
              <p:cNvPr id="128" name="接點: 肘形 127">
                <a:extLst>
                  <a:ext uri="{FF2B5EF4-FFF2-40B4-BE49-F238E27FC236}">
                    <a16:creationId xmlns:a16="http://schemas.microsoft.com/office/drawing/2014/main" id="{32B64713-C454-7307-9F50-50C35ED0AD4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70328" y="3538348"/>
                <a:ext cx="418181" cy="374704"/>
              </a:xfrm>
              <a:prstGeom prst="bentConnector3">
                <a:avLst>
                  <a:gd name="adj1" fmla="val 100110"/>
                </a:avLst>
              </a:prstGeom>
              <a:ln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00250A6D-32A9-533F-AA15-D4E845FF00CA}"/>
                  </a:ext>
                </a:extLst>
              </p:cNvPr>
              <p:cNvSpPr txBox="1"/>
              <p:nvPr/>
            </p:nvSpPr>
            <p:spPr>
              <a:xfrm>
                <a:off x="1312789" y="3384941"/>
                <a:ext cx="3257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⊕</a:t>
                </a:r>
                <a:endParaRPr lang="en-US" sz="1100" dirty="0"/>
              </a:p>
            </p:txBody>
          </p:sp>
          <p:sp>
            <p:nvSpPr>
              <p:cNvPr id="100" name="矩形: 圓角 99">
                <a:extLst>
                  <a:ext uri="{FF2B5EF4-FFF2-40B4-BE49-F238E27FC236}">
                    <a16:creationId xmlns:a16="http://schemas.microsoft.com/office/drawing/2014/main" id="{485C5652-A796-1173-FFA6-10F91DD1CDB6}"/>
                  </a:ext>
                </a:extLst>
              </p:cNvPr>
              <p:cNvSpPr/>
              <p:nvPr/>
            </p:nvSpPr>
            <p:spPr>
              <a:xfrm>
                <a:off x="1415553" y="3604100"/>
                <a:ext cx="464561" cy="182880"/>
              </a:xfrm>
              <a:prstGeom prst="roundRect">
                <a:avLst>
                  <a:gd name="adj" fmla="val 0"/>
                </a:avLst>
              </a:prstGeom>
              <a:solidFill>
                <a:srgbClr val="FCD2F6"/>
              </a:solidFill>
              <a:ln>
                <a:solidFill>
                  <a:srgbClr val="F04A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LoRA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: 圓角 129">
                <a:extLst>
                  <a:ext uri="{FF2B5EF4-FFF2-40B4-BE49-F238E27FC236}">
                    <a16:creationId xmlns:a16="http://schemas.microsoft.com/office/drawing/2014/main" id="{77A3B00B-CEC9-4951-7AFB-EF6A55841396}"/>
                  </a:ext>
                </a:extLst>
              </p:cNvPr>
              <p:cNvSpPr/>
              <p:nvPr/>
            </p:nvSpPr>
            <p:spPr>
              <a:xfrm>
                <a:off x="661998" y="2776006"/>
                <a:ext cx="1252408" cy="2286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Attention</a:t>
                </a:r>
              </a:p>
            </p:txBody>
          </p:sp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51FC0766-B803-A6F6-BEA1-3B74B4FEE321}"/>
                  </a:ext>
                </a:extLst>
              </p:cNvPr>
              <p:cNvSpPr txBox="1"/>
              <p:nvPr/>
            </p:nvSpPr>
            <p:spPr>
              <a:xfrm>
                <a:off x="348942" y="4081660"/>
                <a:ext cx="8322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/>
                  <a:t>Multi-Head</a:t>
                </a:r>
              </a:p>
            </p:txBody>
          </p:sp>
          <p:cxnSp>
            <p:nvCxnSpPr>
              <p:cNvPr id="134" name="接點: 肘形 133">
                <a:extLst>
                  <a:ext uri="{FF2B5EF4-FFF2-40B4-BE49-F238E27FC236}">
                    <a16:creationId xmlns:a16="http://schemas.microsoft.com/office/drawing/2014/main" id="{964DC5D4-67B2-3C8F-814E-BE284BE74715}"/>
                  </a:ext>
                </a:extLst>
              </p:cNvPr>
              <p:cNvCxnSpPr>
                <a:cxnSpLocks/>
                <a:stCxn id="116" idx="0"/>
                <a:endCxn id="118" idx="0"/>
              </p:cNvCxnSpPr>
              <p:nvPr/>
            </p:nvCxnSpPr>
            <p:spPr>
              <a:xfrm rot="5400000" flipH="1" flipV="1">
                <a:off x="1302408" y="2440866"/>
                <a:ext cx="12700" cy="1494647"/>
              </a:xfrm>
              <a:prstGeom prst="bentConnector3">
                <a:avLst>
                  <a:gd name="adj1" fmla="val 565701"/>
                </a:avLst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單箭頭接點 141">
                <a:extLst>
                  <a:ext uri="{FF2B5EF4-FFF2-40B4-BE49-F238E27FC236}">
                    <a16:creationId xmlns:a16="http://schemas.microsoft.com/office/drawing/2014/main" id="{FC9C1038-4B9A-98B4-F4B8-A0AC5D937C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88202" y="3010183"/>
                <a:ext cx="0" cy="1780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單箭頭接點 159">
                <a:extLst>
                  <a:ext uri="{FF2B5EF4-FFF2-40B4-BE49-F238E27FC236}">
                    <a16:creationId xmlns:a16="http://schemas.microsoft.com/office/drawing/2014/main" id="{474BAABD-07C8-BB5A-92DB-806410A6DD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4433" y="4125432"/>
                <a:ext cx="0" cy="3969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接點: 肘形 167">
                <a:extLst>
                  <a:ext uri="{FF2B5EF4-FFF2-40B4-BE49-F238E27FC236}">
                    <a16:creationId xmlns:a16="http://schemas.microsoft.com/office/drawing/2014/main" id="{5C09F9CA-C4A6-FDDD-84DE-3163A8EB3935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 rot="10800000">
                <a:off x="661998" y="2458860"/>
                <a:ext cx="638174" cy="1888273"/>
              </a:xfrm>
              <a:prstGeom prst="bentConnector3">
                <a:avLst>
                  <a:gd name="adj1" fmla="val 158582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線單箭頭接點 174">
                <a:extLst>
                  <a:ext uri="{FF2B5EF4-FFF2-40B4-BE49-F238E27FC236}">
                    <a16:creationId xmlns:a16="http://schemas.microsoft.com/office/drawing/2014/main" id="{541B125A-C474-04C5-6F73-A3B79855382C}"/>
                  </a:ext>
                </a:extLst>
              </p:cNvPr>
              <p:cNvCxnSpPr>
                <a:cxnSpLocks/>
                <a:endCxn id="60" idx="2"/>
              </p:cNvCxnSpPr>
              <p:nvPr/>
            </p:nvCxnSpPr>
            <p:spPr>
              <a:xfrm flipV="1">
                <a:off x="1288202" y="2573159"/>
                <a:ext cx="0" cy="2038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單箭頭接點 178">
                <a:extLst>
                  <a:ext uri="{FF2B5EF4-FFF2-40B4-BE49-F238E27FC236}">
                    <a16:creationId xmlns:a16="http://schemas.microsoft.com/office/drawing/2014/main" id="{F2362CDF-CFBC-9BC5-F048-FA554AFD8CF2}"/>
                  </a:ext>
                </a:extLst>
              </p:cNvPr>
              <p:cNvCxnSpPr>
                <a:cxnSpLocks/>
                <a:stCxn id="60" idx="0"/>
                <a:endCxn id="59" idx="2"/>
              </p:cNvCxnSpPr>
              <p:nvPr/>
            </p:nvCxnSpPr>
            <p:spPr>
              <a:xfrm flipV="1">
                <a:off x="1288202" y="2169013"/>
                <a:ext cx="0" cy="1755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單箭頭接點 181">
                <a:extLst>
                  <a:ext uri="{FF2B5EF4-FFF2-40B4-BE49-F238E27FC236}">
                    <a16:creationId xmlns:a16="http://schemas.microsoft.com/office/drawing/2014/main" id="{94245B82-FB71-3875-757A-38C5196BCC06}"/>
                  </a:ext>
                </a:extLst>
              </p:cNvPr>
              <p:cNvCxnSpPr>
                <a:cxnSpLocks/>
                <a:stCxn id="59" idx="0"/>
                <a:endCxn id="58" idx="2"/>
              </p:cNvCxnSpPr>
              <p:nvPr/>
            </p:nvCxnSpPr>
            <p:spPr>
              <a:xfrm flipV="1">
                <a:off x="1288202" y="1786846"/>
                <a:ext cx="0" cy="153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單箭頭接點 184">
                <a:extLst>
                  <a:ext uri="{FF2B5EF4-FFF2-40B4-BE49-F238E27FC236}">
                    <a16:creationId xmlns:a16="http://schemas.microsoft.com/office/drawing/2014/main" id="{5F5F6A6F-8492-192E-719A-5B4B7BA46C30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 flipV="1">
                <a:off x="1288202" y="1341240"/>
                <a:ext cx="0" cy="2170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25" name="Picture 2" descr="Premium Vector | Sold and hot icon snowflake and fire illustration symbol  sign climat control button vector">
                <a:extLst>
                  <a:ext uri="{FF2B5EF4-FFF2-40B4-BE49-F238E27FC236}">
                    <a16:creationId xmlns:a16="http://schemas.microsoft.com/office/drawing/2014/main" id="{219860C7-A575-EE37-D101-C796CCDF57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63259" y1="32337" x2="63259" y2="32337"/>
                            <a14:foregroundMark x1="63099" y1="54620" x2="63099" y2="54620"/>
                            <a14:backgroundMark x1="30192" y1="50815" x2="30192" y2="50815"/>
                            <a14:backgroundMark x1="67412" y1="67663" x2="67412" y2="676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26" t="20759" r="52087" b="19708"/>
              <a:stretch/>
            </p:blipFill>
            <p:spPr bwMode="auto">
              <a:xfrm>
                <a:off x="1956462" y="1917878"/>
                <a:ext cx="287219" cy="289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Premium Vector | Sold and hot icon snowflake and fire illustration symbol  sign climat control button vector">
                <a:extLst>
                  <a:ext uri="{FF2B5EF4-FFF2-40B4-BE49-F238E27FC236}">
                    <a16:creationId xmlns:a16="http://schemas.microsoft.com/office/drawing/2014/main" id="{40DB0117-F00A-7782-D210-88F4B829EC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63259" y1="32337" x2="63259" y2="32337"/>
                            <a14:foregroundMark x1="63099" y1="54620" x2="63099" y2="54620"/>
                            <a14:backgroundMark x1="30192" y1="50815" x2="30192" y2="50815"/>
                            <a14:backgroundMark x1="67412" y1="67663" x2="67412" y2="676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2" t="21390" r="12903" b="20882"/>
              <a:stretch/>
            </p:blipFill>
            <p:spPr bwMode="auto">
              <a:xfrm>
                <a:off x="1953586" y="2331534"/>
                <a:ext cx="290095" cy="2809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7" name="矩形: 圓角 1026">
                    <a:extLst>
                      <a:ext uri="{FF2B5EF4-FFF2-40B4-BE49-F238E27FC236}">
                        <a16:creationId xmlns:a16="http://schemas.microsoft.com/office/drawing/2014/main" id="{EA4FF50F-49E8-97D2-9B45-1AB6E9E37D9B}"/>
                      </a:ext>
                    </a:extLst>
                  </p:cNvPr>
                  <p:cNvSpPr/>
                  <p:nvPr/>
                </p:nvSpPr>
                <p:spPr>
                  <a:xfrm>
                    <a:off x="2173435" y="131103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5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sz="105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27" name="矩形: 圓角 1026">
                    <a:extLst>
                      <a:ext uri="{FF2B5EF4-FFF2-40B4-BE49-F238E27FC236}">
                        <a16:creationId xmlns:a16="http://schemas.microsoft.com/office/drawing/2014/main" id="{EA4FF50F-49E8-97D2-9B45-1AB6E9E37D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3435" y="131103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10"/>
                    <a:stretch>
                      <a:fillRect l="-23529" r="-11765" b="-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028" name="Picture 2" descr="Premium Vector | Sold and hot icon snowflake and fire illustration symbol  sign climat control button vector">
                <a:extLst>
                  <a:ext uri="{FF2B5EF4-FFF2-40B4-BE49-F238E27FC236}">
                    <a16:creationId xmlns:a16="http://schemas.microsoft.com/office/drawing/2014/main" id="{1D706EF1-DC4D-48EE-C913-7CB82917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63259" y1="32337" x2="63259" y2="32337"/>
                            <a14:foregroundMark x1="63099" y1="54620" x2="63099" y2="54620"/>
                            <a14:backgroundMark x1="30192" y1="50815" x2="30192" y2="50815"/>
                            <a14:backgroundMark x1="67412" y1="67663" x2="67412" y2="676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2" t="21390" r="12903" b="20882"/>
              <a:stretch/>
            </p:blipFill>
            <p:spPr bwMode="auto">
              <a:xfrm>
                <a:off x="1953586" y="1530477"/>
                <a:ext cx="290095" cy="2809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29" name="接點: 肘形 1028">
                <a:extLst>
                  <a:ext uri="{FF2B5EF4-FFF2-40B4-BE49-F238E27FC236}">
                    <a16:creationId xmlns:a16="http://schemas.microsoft.com/office/drawing/2014/main" id="{AFC77062-2424-84E7-E46D-04437ACA446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53289" y="1667415"/>
                <a:ext cx="638174" cy="607327"/>
              </a:xfrm>
              <a:prstGeom prst="bentConnector3">
                <a:avLst>
                  <a:gd name="adj1" fmla="val 157804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559C73DC-376E-A3CB-F694-559EBDDD07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706414" y="3803881"/>
              <a:ext cx="128226" cy="12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1E8D8660-0EA5-C06D-3275-8D1EB02138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2222735" y="3803881"/>
              <a:ext cx="128226" cy="12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FE37E2E6-6561-881C-EB16-700DE72B5EE1}"/>
              </a:ext>
            </a:extLst>
          </p:cNvPr>
          <p:cNvSpPr txBox="1"/>
          <p:nvPr/>
        </p:nvSpPr>
        <p:spPr>
          <a:xfrm>
            <a:off x="3470373" y="6290567"/>
            <a:ext cx="211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Supervised Fine-Tuning (SFT): Autoregressive</a:t>
            </a: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4A824CEF-ACAF-DD04-DB6D-5ADE4E63508D}"/>
              </a:ext>
            </a:extLst>
          </p:cNvPr>
          <p:cNvSpPr txBox="1"/>
          <p:nvPr/>
        </p:nvSpPr>
        <p:spPr>
          <a:xfrm>
            <a:off x="8059878" y="6290567"/>
            <a:ext cx="222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Downstream Fine-Tuning (DFT): </a:t>
            </a:r>
          </a:p>
          <a:p>
            <a:pPr algn="ctr"/>
            <a:r>
              <a:rPr lang="en-US" sz="1200" b="1" dirty="0"/>
              <a:t>Forecasting</a:t>
            </a:r>
          </a:p>
        </p:txBody>
      </p:sp>
      <p:grpSp>
        <p:nvGrpSpPr>
          <p:cNvPr id="1053" name="群組 1052">
            <a:extLst>
              <a:ext uri="{FF2B5EF4-FFF2-40B4-BE49-F238E27FC236}">
                <a16:creationId xmlns:a16="http://schemas.microsoft.com/office/drawing/2014/main" id="{16A1B0F5-76A1-9648-FA5A-6AD027002C01}"/>
              </a:ext>
            </a:extLst>
          </p:cNvPr>
          <p:cNvGrpSpPr/>
          <p:nvPr/>
        </p:nvGrpSpPr>
        <p:grpSpPr>
          <a:xfrm>
            <a:off x="2555438" y="5574178"/>
            <a:ext cx="3897470" cy="689542"/>
            <a:chOff x="1728386" y="3815069"/>
            <a:chExt cx="3897470" cy="689542"/>
          </a:xfrm>
        </p:grpSpPr>
        <p:sp>
          <p:nvSpPr>
            <p:cNvPr id="1054" name="矩形: 圓角 1053">
              <a:extLst>
                <a:ext uri="{FF2B5EF4-FFF2-40B4-BE49-F238E27FC236}">
                  <a16:creationId xmlns:a16="http://schemas.microsoft.com/office/drawing/2014/main" id="{0D43B264-E288-4B57-9A32-A7C76695B007}"/>
                </a:ext>
              </a:extLst>
            </p:cNvPr>
            <p:cNvSpPr/>
            <p:nvPr/>
          </p:nvSpPr>
          <p:spPr>
            <a:xfrm>
              <a:off x="2039590" y="3815069"/>
              <a:ext cx="3586266" cy="36576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55" name="手繪多邊形: 圖案 1054">
              <a:extLst>
                <a:ext uri="{FF2B5EF4-FFF2-40B4-BE49-F238E27FC236}">
                  <a16:creationId xmlns:a16="http://schemas.microsoft.com/office/drawing/2014/main" id="{68695B3C-1CDD-1AC2-EF95-72358E20E5E6}"/>
                </a:ext>
              </a:extLst>
            </p:cNvPr>
            <p:cNvSpPr/>
            <p:nvPr/>
          </p:nvSpPr>
          <p:spPr>
            <a:xfrm>
              <a:off x="2103481" y="3868350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6" name="矩形: 圓角 1055">
              <a:extLst>
                <a:ext uri="{FF2B5EF4-FFF2-40B4-BE49-F238E27FC236}">
                  <a16:creationId xmlns:a16="http://schemas.microsoft.com/office/drawing/2014/main" id="{1D80C0FE-5262-6A92-ECCD-B7FDFDA7B027}"/>
                </a:ext>
              </a:extLst>
            </p:cNvPr>
            <p:cNvSpPr/>
            <p:nvPr/>
          </p:nvSpPr>
          <p:spPr>
            <a:xfrm>
              <a:off x="1877587" y="3989642"/>
              <a:ext cx="3586266" cy="36576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57" name="手繪多邊形: 圖案 1056">
              <a:extLst>
                <a:ext uri="{FF2B5EF4-FFF2-40B4-BE49-F238E27FC236}">
                  <a16:creationId xmlns:a16="http://schemas.microsoft.com/office/drawing/2014/main" id="{76E72E0C-804D-1A7B-D09D-106F611D460A}"/>
                </a:ext>
              </a:extLst>
            </p:cNvPr>
            <p:cNvSpPr/>
            <p:nvPr/>
          </p:nvSpPr>
          <p:spPr>
            <a:xfrm>
              <a:off x="1941478" y="4042923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8" name="矩形: 圓角 1057">
              <a:extLst>
                <a:ext uri="{FF2B5EF4-FFF2-40B4-BE49-F238E27FC236}">
                  <a16:creationId xmlns:a16="http://schemas.microsoft.com/office/drawing/2014/main" id="{1D5B1618-90AE-04B2-BDFA-52BA488129BA}"/>
                </a:ext>
              </a:extLst>
            </p:cNvPr>
            <p:cNvSpPr/>
            <p:nvPr/>
          </p:nvSpPr>
          <p:spPr>
            <a:xfrm>
              <a:off x="1728386" y="4138851"/>
              <a:ext cx="3586266" cy="365760"/>
            </a:xfrm>
            <a:prstGeom prst="roundRect">
              <a:avLst/>
            </a:prstGeom>
            <a:solidFill>
              <a:srgbClr val="FBE5D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59" name="手繪多邊形: 圖案 1058">
              <a:extLst>
                <a:ext uri="{FF2B5EF4-FFF2-40B4-BE49-F238E27FC236}">
                  <a16:creationId xmlns:a16="http://schemas.microsoft.com/office/drawing/2014/main" id="{8AA7E1BD-36FB-32B3-E66A-C8996F3DDC8B}"/>
                </a:ext>
              </a:extLst>
            </p:cNvPr>
            <p:cNvSpPr/>
            <p:nvPr/>
          </p:nvSpPr>
          <p:spPr>
            <a:xfrm>
              <a:off x="1792277" y="4192132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060" name="群組 1059">
            <a:extLst>
              <a:ext uri="{FF2B5EF4-FFF2-40B4-BE49-F238E27FC236}">
                <a16:creationId xmlns:a16="http://schemas.microsoft.com/office/drawing/2014/main" id="{28524158-4D42-8EF7-3C6C-6C968F045181}"/>
              </a:ext>
            </a:extLst>
          </p:cNvPr>
          <p:cNvGrpSpPr/>
          <p:nvPr/>
        </p:nvGrpSpPr>
        <p:grpSpPr>
          <a:xfrm>
            <a:off x="7554567" y="253825"/>
            <a:ext cx="3194796" cy="689542"/>
            <a:chOff x="1728386" y="3815069"/>
            <a:chExt cx="3897470" cy="689542"/>
          </a:xfrm>
        </p:grpSpPr>
        <p:sp>
          <p:nvSpPr>
            <p:cNvPr id="1061" name="矩形: 圓角 1060">
              <a:extLst>
                <a:ext uri="{FF2B5EF4-FFF2-40B4-BE49-F238E27FC236}">
                  <a16:creationId xmlns:a16="http://schemas.microsoft.com/office/drawing/2014/main" id="{8EDCAFED-9206-C82B-CD18-F4E06639AC40}"/>
                </a:ext>
              </a:extLst>
            </p:cNvPr>
            <p:cNvSpPr/>
            <p:nvPr/>
          </p:nvSpPr>
          <p:spPr>
            <a:xfrm>
              <a:off x="2039590" y="3815069"/>
              <a:ext cx="3586266" cy="36576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62" name="手繪多邊形: 圖案 1061">
              <a:extLst>
                <a:ext uri="{FF2B5EF4-FFF2-40B4-BE49-F238E27FC236}">
                  <a16:creationId xmlns:a16="http://schemas.microsoft.com/office/drawing/2014/main" id="{D72594A9-3955-75D9-482E-D3D0E007B0C1}"/>
                </a:ext>
              </a:extLst>
            </p:cNvPr>
            <p:cNvSpPr/>
            <p:nvPr/>
          </p:nvSpPr>
          <p:spPr>
            <a:xfrm rot="10800000">
              <a:off x="2103481" y="3868350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3" name="矩形: 圓角 1062">
              <a:extLst>
                <a:ext uri="{FF2B5EF4-FFF2-40B4-BE49-F238E27FC236}">
                  <a16:creationId xmlns:a16="http://schemas.microsoft.com/office/drawing/2014/main" id="{961DDEC9-C27F-D11E-E56B-051AB2534EE8}"/>
                </a:ext>
              </a:extLst>
            </p:cNvPr>
            <p:cNvSpPr/>
            <p:nvPr/>
          </p:nvSpPr>
          <p:spPr>
            <a:xfrm>
              <a:off x="1877587" y="3989642"/>
              <a:ext cx="3586266" cy="36576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64" name="手繪多邊形: 圖案 1063">
              <a:extLst>
                <a:ext uri="{FF2B5EF4-FFF2-40B4-BE49-F238E27FC236}">
                  <a16:creationId xmlns:a16="http://schemas.microsoft.com/office/drawing/2014/main" id="{2A9F3F12-7EF2-E687-C842-4E71A7934A34}"/>
                </a:ext>
              </a:extLst>
            </p:cNvPr>
            <p:cNvSpPr/>
            <p:nvPr/>
          </p:nvSpPr>
          <p:spPr>
            <a:xfrm rot="10800000">
              <a:off x="1941478" y="4042923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5" name="矩形: 圓角 1064">
              <a:extLst>
                <a:ext uri="{FF2B5EF4-FFF2-40B4-BE49-F238E27FC236}">
                  <a16:creationId xmlns:a16="http://schemas.microsoft.com/office/drawing/2014/main" id="{2AD594D0-ABDB-48F4-D02F-F9AADABF10D0}"/>
                </a:ext>
              </a:extLst>
            </p:cNvPr>
            <p:cNvSpPr/>
            <p:nvPr/>
          </p:nvSpPr>
          <p:spPr>
            <a:xfrm>
              <a:off x="1728386" y="4138851"/>
              <a:ext cx="3586266" cy="365760"/>
            </a:xfrm>
            <a:prstGeom prst="roundRect">
              <a:avLst/>
            </a:prstGeom>
            <a:solidFill>
              <a:srgbClr val="FBE5D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66" name="手繪多邊形: 圖案 1065">
              <a:extLst>
                <a:ext uri="{FF2B5EF4-FFF2-40B4-BE49-F238E27FC236}">
                  <a16:creationId xmlns:a16="http://schemas.microsoft.com/office/drawing/2014/main" id="{D3844426-B79D-864A-8761-DE5B994602C8}"/>
                </a:ext>
              </a:extLst>
            </p:cNvPr>
            <p:cNvSpPr/>
            <p:nvPr/>
          </p:nvSpPr>
          <p:spPr>
            <a:xfrm rot="10800000">
              <a:off x="1792277" y="4192132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069" name="群組 1068">
            <a:extLst>
              <a:ext uri="{FF2B5EF4-FFF2-40B4-BE49-F238E27FC236}">
                <a16:creationId xmlns:a16="http://schemas.microsoft.com/office/drawing/2014/main" id="{859F1F65-9D57-8749-372F-FDDF8F7EEBED}"/>
              </a:ext>
            </a:extLst>
          </p:cNvPr>
          <p:cNvGrpSpPr/>
          <p:nvPr/>
        </p:nvGrpSpPr>
        <p:grpSpPr>
          <a:xfrm>
            <a:off x="7194986" y="5574178"/>
            <a:ext cx="3897470" cy="689542"/>
            <a:chOff x="1728386" y="3815069"/>
            <a:chExt cx="3897470" cy="689542"/>
          </a:xfrm>
        </p:grpSpPr>
        <p:sp>
          <p:nvSpPr>
            <p:cNvPr id="1070" name="矩形: 圓角 1069">
              <a:extLst>
                <a:ext uri="{FF2B5EF4-FFF2-40B4-BE49-F238E27FC236}">
                  <a16:creationId xmlns:a16="http://schemas.microsoft.com/office/drawing/2014/main" id="{F5516DE4-98D6-BF4A-7E88-2496A8175DAF}"/>
                </a:ext>
              </a:extLst>
            </p:cNvPr>
            <p:cNvSpPr/>
            <p:nvPr/>
          </p:nvSpPr>
          <p:spPr>
            <a:xfrm>
              <a:off x="2039590" y="3815069"/>
              <a:ext cx="3586266" cy="36576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71" name="手繪多邊形: 圖案 1070">
              <a:extLst>
                <a:ext uri="{FF2B5EF4-FFF2-40B4-BE49-F238E27FC236}">
                  <a16:creationId xmlns:a16="http://schemas.microsoft.com/office/drawing/2014/main" id="{3FC18358-E670-CD66-018C-39A8D712AD38}"/>
                </a:ext>
              </a:extLst>
            </p:cNvPr>
            <p:cNvSpPr/>
            <p:nvPr/>
          </p:nvSpPr>
          <p:spPr>
            <a:xfrm>
              <a:off x="2103481" y="3868350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2" name="矩形: 圓角 1071">
              <a:extLst>
                <a:ext uri="{FF2B5EF4-FFF2-40B4-BE49-F238E27FC236}">
                  <a16:creationId xmlns:a16="http://schemas.microsoft.com/office/drawing/2014/main" id="{21CCBD27-1AE1-4FD9-21B9-E21FC74F1B21}"/>
                </a:ext>
              </a:extLst>
            </p:cNvPr>
            <p:cNvSpPr/>
            <p:nvPr/>
          </p:nvSpPr>
          <p:spPr>
            <a:xfrm>
              <a:off x="1877587" y="3989642"/>
              <a:ext cx="3586266" cy="36576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73" name="手繪多邊形: 圖案 1072">
              <a:extLst>
                <a:ext uri="{FF2B5EF4-FFF2-40B4-BE49-F238E27FC236}">
                  <a16:creationId xmlns:a16="http://schemas.microsoft.com/office/drawing/2014/main" id="{4D9ECE32-3BA3-7E6E-04C0-691A7926CC2E}"/>
                </a:ext>
              </a:extLst>
            </p:cNvPr>
            <p:cNvSpPr/>
            <p:nvPr/>
          </p:nvSpPr>
          <p:spPr>
            <a:xfrm>
              <a:off x="1941478" y="4042923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4" name="矩形: 圓角 1073">
              <a:extLst>
                <a:ext uri="{FF2B5EF4-FFF2-40B4-BE49-F238E27FC236}">
                  <a16:creationId xmlns:a16="http://schemas.microsoft.com/office/drawing/2014/main" id="{77410F60-0230-911A-D31B-7D822C86EE2F}"/>
                </a:ext>
              </a:extLst>
            </p:cNvPr>
            <p:cNvSpPr/>
            <p:nvPr/>
          </p:nvSpPr>
          <p:spPr>
            <a:xfrm>
              <a:off x="1728386" y="4138851"/>
              <a:ext cx="3586266" cy="365760"/>
            </a:xfrm>
            <a:prstGeom prst="roundRect">
              <a:avLst/>
            </a:prstGeom>
            <a:solidFill>
              <a:srgbClr val="FBE5D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75" name="手繪多邊形: 圖案 1074">
              <a:extLst>
                <a:ext uri="{FF2B5EF4-FFF2-40B4-BE49-F238E27FC236}">
                  <a16:creationId xmlns:a16="http://schemas.microsoft.com/office/drawing/2014/main" id="{745B11DA-115B-2ECB-9C86-F1BDD75FF3AA}"/>
                </a:ext>
              </a:extLst>
            </p:cNvPr>
            <p:cNvSpPr/>
            <p:nvPr/>
          </p:nvSpPr>
          <p:spPr>
            <a:xfrm>
              <a:off x="1792277" y="4192132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367D4ED1-6A6F-BE5F-7BE9-D212B34B0AE5}"/>
                  </a:ext>
                </a:extLst>
              </p:cNvPr>
              <p:cNvSpPr txBox="1"/>
              <p:nvPr/>
            </p:nvSpPr>
            <p:spPr>
              <a:xfrm>
                <a:off x="11254459" y="5781606"/>
                <a:ext cx="3143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367D4ED1-6A6F-BE5F-7BE9-D212B34B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459" y="5781606"/>
                <a:ext cx="314317" cy="276999"/>
              </a:xfrm>
              <a:prstGeom prst="rect">
                <a:avLst/>
              </a:prstGeom>
              <a:blipFill>
                <a:blip r:embed="rId12"/>
                <a:stretch>
                  <a:fillRect l="-17308" r="-57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D675FA4-526E-371F-3296-6725226C306D}"/>
                  </a:ext>
                </a:extLst>
              </p:cNvPr>
              <p:cNvSpPr txBox="1"/>
              <p:nvPr/>
            </p:nvSpPr>
            <p:spPr>
              <a:xfrm>
                <a:off x="11036252" y="452979"/>
                <a:ext cx="312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D675FA4-526E-371F-3296-6725226C3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6252" y="452979"/>
                <a:ext cx="312971" cy="276999"/>
              </a:xfrm>
              <a:prstGeom prst="rect">
                <a:avLst/>
              </a:prstGeom>
              <a:blipFill>
                <a:blip r:embed="rId13"/>
                <a:stretch>
                  <a:fillRect l="-15385" r="-576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DEA15AFC-7DEF-8AB7-2DAE-DADFD9566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6" t="20759" r="52087" b="19708"/>
          <a:stretch/>
        </p:blipFill>
        <p:spPr bwMode="auto">
          <a:xfrm>
            <a:off x="1455566" y="3330373"/>
            <a:ext cx="128226" cy="1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A4E316B2-D560-A2C0-4875-D72B5AA9F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831784" y="3332333"/>
            <a:ext cx="129508" cy="12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AE9A470D-BBA0-411C-FEB2-761EC5D62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79718" y="3332333"/>
            <a:ext cx="129508" cy="12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群組 56">
            <a:extLst>
              <a:ext uri="{FF2B5EF4-FFF2-40B4-BE49-F238E27FC236}">
                <a16:creationId xmlns:a16="http://schemas.microsoft.com/office/drawing/2014/main" id="{594E3545-E3F5-3F08-3CD0-D5F44363F3E4}"/>
              </a:ext>
            </a:extLst>
          </p:cNvPr>
          <p:cNvGrpSpPr/>
          <p:nvPr/>
        </p:nvGrpSpPr>
        <p:grpSpPr>
          <a:xfrm>
            <a:off x="8377734" y="2999591"/>
            <a:ext cx="287219" cy="289778"/>
            <a:chOff x="844925" y="5935603"/>
            <a:chExt cx="287219" cy="289778"/>
          </a:xfrm>
        </p:grpSpPr>
        <p:pic>
          <p:nvPicPr>
            <p:cNvPr id="68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201C64AA-8AF2-8C65-6975-DE91817669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80" t="21390" r="12902" b="20882"/>
            <a:stretch/>
          </p:blipFill>
          <p:spPr bwMode="auto">
            <a:xfrm>
              <a:off x="986267" y="5938327"/>
              <a:ext cx="145877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D20A9A8E-3F63-6CB5-E2AF-351F86BFE2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69704" b="19708"/>
            <a:stretch/>
          </p:blipFill>
          <p:spPr bwMode="auto">
            <a:xfrm>
              <a:off x="844925" y="5935603"/>
              <a:ext cx="141342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CD47F7F4-CD85-0A75-9EDD-8C9C90F95223}"/>
              </a:ext>
            </a:extLst>
          </p:cNvPr>
          <p:cNvGrpSpPr/>
          <p:nvPr/>
        </p:nvGrpSpPr>
        <p:grpSpPr>
          <a:xfrm>
            <a:off x="10742769" y="2999591"/>
            <a:ext cx="287219" cy="289778"/>
            <a:chOff x="844925" y="5935603"/>
            <a:chExt cx="287219" cy="289778"/>
          </a:xfrm>
        </p:grpSpPr>
        <p:pic>
          <p:nvPicPr>
            <p:cNvPr id="132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E56ECEAD-BD88-CBED-12AE-70D5B20575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80" t="21390" r="12902" b="20882"/>
            <a:stretch/>
          </p:blipFill>
          <p:spPr bwMode="auto">
            <a:xfrm>
              <a:off x="986267" y="5938327"/>
              <a:ext cx="145877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4AF9F374-2A56-EA5D-3BA3-FE43A79B16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69704" b="19708"/>
            <a:stretch/>
          </p:blipFill>
          <p:spPr bwMode="auto">
            <a:xfrm>
              <a:off x="844925" y="5935603"/>
              <a:ext cx="141342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470B4296-8E90-5C74-273B-41BE3B71E400}"/>
              </a:ext>
            </a:extLst>
          </p:cNvPr>
          <p:cNvGrpSpPr/>
          <p:nvPr/>
        </p:nvGrpSpPr>
        <p:grpSpPr>
          <a:xfrm>
            <a:off x="9575535" y="2999591"/>
            <a:ext cx="287219" cy="289778"/>
            <a:chOff x="844925" y="5935603"/>
            <a:chExt cx="287219" cy="289778"/>
          </a:xfrm>
        </p:grpSpPr>
        <p:pic>
          <p:nvPicPr>
            <p:cNvPr id="143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314EC592-F027-14B3-5A98-06635BA76B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80" t="21390" r="12902" b="20882"/>
            <a:stretch/>
          </p:blipFill>
          <p:spPr bwMode="auto">
            <a:xfrm>
              <a:off x="986267" y="5938327"/>
              <a:ext cx="145877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B15A307B-469E-1E21-47B6-A15F786384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69704" b="19708"/>
            <a:stretch/>
          </p:blipFill>
          <p:spPr bwMode="auto">
            <a:xfrm>
              <a:off x="844925" y="5935603"/>
              <a:ext cx="141342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5" name="群組 154">
            <a:extLst>
              <a:ext uri="{FF2B5EF4-FFF2-40B4-BE49-F238E27FC236}">
                <a16:creationId xmlns:a16="http://schemas.microsoft.com/office/drawing/2014/main" id="{69CC41BD-2F3B-96DE-A6B5-EFF5621B82AC}"/>
              </a:ext>
            </a:extLst>
          </p:cNvPr>
          <p:cNvGrpSpPr/>
          <p:nvPr/>
        </p:nvGrpSpPr>
        <p:grpSpPr>
          <a:xfrm>
            <a:off x="9940369" y="2066295"/>
            <a:ext cx="287219" cy="289778"/>
            <a:chOff x="844925" y="5935603"/>
            <a:chExt cx="287219" cy="289778"/>
          </a:xfrm>
        </p:grpSpPr>
        <p:pic>
          <p:nvPicPr>
            <p:cNvPr id="156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234E1DEE-C831-252A-ADC3-04CECF4778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80" t="21390" r="12902" b="20882"/>
            <a:stretch/>
          </p:blipFill>
          <p:spPr bwMode="auto">
            <a:xfrm>
              <a:off x="986267" y="5938327"/>
              <a:ext cx="145877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72AF9A23-277D-F9A4-FFA4-6E8499397C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69704" b="19708"/>
            <a:stretch/>
          </p:blipFill>
          <p:spPr bwMode="auto">
            <a:xfrm>
              <a:off x="844925" y="5935603"/>
              <a:ext cx="141342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9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319E8FAE-9FA0-EAA3-5E84-F7EB1E183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5295146" y="2067699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37DB56FB-6D38-4F74-EA8A-B7369C1E67D3}"/>
              </a:ext>
            </a:extLst>
          </p:cNvPr>
          <p:cNvGrpSpPr/>
          <p:nvPr/>
        </p:nvGrpSpPr>
        <p:grpSpPr>
          <a:xfrm>
            <a:off x="9715671" y="5129234"/>
            <a:ext cx="287219" cy="289778"/>
            <a:chOff x="844925" y="5935603"/>
            <a:chExt cx="287219" cy="289778"/>
          </a:xfrm>
        </p:grpSpPr>
        <p:pic>
          <p:nvPicPr>
            <p:cNvPr id="169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026BB157-019D-72DE-FE76-ED38838E8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80" t="21390" r="12902" b="20882"/>
            <a:stretch/>
          </p:blipFill>
          <p:spPr bwMode="auto">
            <a:xfrm>
              <a:off x="986267" y="5938327"/>
              <a:ext cx="145877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5188D7F6-AA56-7B60-FEE3-903D7020D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69704" b="19708"/>
            <a:stretch/>
          </p:blipFill>
          <p:spPr bwMode="auto">
            <a:xfrm>
              <a:off x="844925" y="5935603"/>
              <a:ext cx="141342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1" name="群組 170">
            <a:extLst>
              <a:ext uri="{FF2B5EF4-FFF2-40B4-BE49-F238E27FC236}">
                <a16:creationId xmlns:a16="http://schemas.microsoft.com/office/drawing/2014/main" id="{72A9893E-F4C5-F59D-4180-F36B9703A5A6}"/>
              </a:ext>
            </a:extLst>
          </p:cNvPr>
          <p:cNvGrpSpPr/>
          <p:nvPr/>
        </p:nvGrpSpPr>
        <p:grpSpPr>
          <a:xfrm>
            <a:off x="9805077" y="1092122"/>
            <a:ext cx="287219" cy="289778"/>
            <a:chOff x="844925" y="5935603"/>
            <a:chExt cx="287219" cy="289778"/>
          </a:xfrm>
        </p:grpSpPr>
        <p:pic>
          <p:nvPicPr>
            <p:cNvPr id="172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5F5458C4-AFDB-03AD-A3EB-318F34A301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80" t="21390" r="12902" b="20882"/>
            <a:stretch/>
          </p:blipFill>
          <p:spPr bwMode="auto">
            <a:xfrm>
              <a:off x="986267" y="5938327"/>
              <a:ext cx="145877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18D26370-FB90-B817-3DDD-AB63492A53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69704" b="19708"/>
            <a:stretch/>
          </p:blipFill>
          <p:spPr bwMode="auto">
            <a:xfrm>
              <a:off x="844925" y="5935603"/>
              <a:ext cx="141342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6944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26948435-BB35-97DA-DCE0-9D89C0D1409C}"/>
              </a:ext>
            </a:extLst>
          </p:cNvPr>
          <p:cNvGrpSpPr/>
          <p:nvPr/>
        </p:nvGrpSpPr>
        <p:grpSpPr>
          <a:xfrm>
            <a:off x="614869" y="4746691"/>
            <a:ext cx="1620775" cy="1122382"/>
            <a:chOff x="10246414" y="4540171"/>
            <a:chExt cx="1620775" cy="1122382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614A9A45-5320-F9EF-F3ED-62A3A11359CF}"/>
                </a:ext>
              </a:extLst>
            </p:cNvPr>
            <p:cNvSpPr/>
            <p:nvPr/>
          </p:nvSpPr>
          <p:spPr>
            <a:xfrm>
              <a:off x="10246414" y="4540171"/>
              <a:ext cx="1616563" cy="1122382"/>
            </a:xfrm>
            <a:prstGeom prst="round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2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9FE3D4CD-7D9D-5364-CE43-BC9236C4E9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10324070" y="4603425"/>
              <a:ext cx="287219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BC4C7798-A816-AB2D-89E9-29C7F18BCA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0321194" y="4974204"/>
              <a:ext cx="290095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FF4BE10-D060-4B0C-A497-B5F2C09031C9}"/>
                </a:ext>
              </a:extLst>
            </p:cNvPr>
            <p:cNvSpPr txBox="1"/>
            <p:nvPr/>
          </p:nvSpPr>
          <p:spPr>
            <a:xfrm>
              <a:off x="10603702" y="4612983"/>
              <a:ext cx="5725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4DBAE8"/>
                  </a:solidFill>
                </a:rPr>
                <a:t>Frozen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8D26A2C-35C3-D292-4AE5-E8F28A8C1418}"/>
                </a:ext>
              </a:extLst>
            </p:cNvPr>
            <p:cNvSpPr txBox="1"/>
            <p:nvPr/>
          </p:nvSpPr>
          <p:spPr>
            <a:xfrm>
              <a:off x="10603702" y="4980796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04A24"/>
                  </a:solidFill>
                </a:rPr>
                <a:t>Fine-tune</a:t>
              </a:r>
            </a:p>
          </p:txBody>
        </p:sp>
        <p:pic>
          <p:nvPicPr>
            <p:cNvPr id="10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4C0549A7-0823-F377-5622-8F0D0C136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80" t="21390" r="12902" b="20882"/>
            <a:stretch/>
          </p:blipFill>
          <p:spPr bwMode="auto">
            <a:xfrm>
              <a:off x="10465412" y="5333969"/>
              <a:ext cx="145877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7A961CA5-1AC6-CBBD-5FA5-A4AE08837E30}"/>
                </a:ext>
              </a:extLst>
            </p:cNvPr>
            <p:cNvSpPr txBox="1"/>
            <p:nvPr/>
          </p:nvSpPr>
          <p:spPr>
            <a:xfrm>
              <a:off x="10603702" y="5340561"/>
              <a:ext cx="126348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4DBAE8"/>
                  </a:solidFill>
                </a:rPr>
                <a:t>Frozen </a:t>
              </a:r>
              <a:r>
                <a:rPr lang="en-US" sz="1050" dirty="0"/>
                <a:t>→</a:t>
              </a:r>
              <a:r>
                <a:rPr lang="en-US" sz="1050" dirty="0">
                  <a:solidFill>
                    <a:srgbClr val="4DBAE8"/>
                  </a:solidFill>
                </a:rPr>
                <a:t> </a:t>
              </a:r>
              <a:r>
                <a:rPr lang="en-US" sz="1050" dirty="0">
                  <a:solidFill>
                    <a:srgbClr val="F04A24"/>
                  </a:solidFill>
                </a:rPr>
                <a:t>Fine-tune</a:t>
              </a:r>
            </a:p>
          </p:txBody>
        </p:sp>
        <p:pic>
          <p:nvPicPr>
            <p:cNvPr id="17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2DA46EAF-DD21-CC63-3E68-3C58B21722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69704" b="19708"/>
            <a:stretch/>
          </p:blipFill>
          <p:spPr bwMode="auto">
            <a:xfrm>
              <a:off x="10324070" y="5331245"/>
              <a:ext cx="141342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783FDACC-8DAB-D570-D33E-E6513FE86690}"/>
              </a:ext>
            </a:extLst>
          </p:cNvPr>
          <p:cNvSpPr/>
          <p:nvPr/>
        </p:nvSpPr>
        <p:spPr>
          <a:xfrm>
            <a:off x="2815843" y="2027236"/>
            <a:ext cx="3631474" cy="1453330"/>
          </a:xfrm>
          <a:prstGeom prst="roundRect">
            <a:avLst>
              <a:gd name="adj" fmla="val 8929"/>
            </a:avLst>
          </a:prstGeom>
          <a:solidFill>
            <a:srgbClr val="E8E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7D1B1AB-0039-E446-213F-5962F4A1CFA4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506137" y="5160597"/>
            <a:ext cx="0" cy="18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0D5E43B-2881-1523-0ECA-450858D7156E}"/>
              </a:ext>
            </a:extLst>
          </p:cNvPr>
          <p:cNvSpPr/>
          <p:nvPr/>
        </p:nvSpPr>
        <p:spPr>
          <a:xfrm>
            <a:off x="3959055" y="4931997"/>
            <a:ext cx="1094164" cy="2286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Instance Norm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0191DD6-20C2-C8EC-28DB-4F34B0D4196B}"/>
              </a:ext>
            </a:extLst>
          </p:cNvPr>
          <p:cNvSpPr/>
          <p:nvPr/>
        </p:nvSpPr>
        <p:spPr>
          <a:xfrm>
            <a:off x="3720933" y="4406688"/>
            <a:ext cx="1570408" cy="36576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Patching +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Channel-Independence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CAC8A685-B6D1-49B3-994B-FC91BF1A6E9D}"/>
              </a:ext>
            </a:extLst>
          </p:cNvPr>
          <p:cNvSpPr/>
          <p:nvPr/>
        </p:nvSpPr>
        <p:spPr>
          <a:xfrm>
            <a:off x="3768476" y="2092623"/>
            <a:ext cx="1475322" cy="36576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Pretrained LLM + PEFT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6F8AF36-2AE6-978D-0F4D-089382ADA33C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4506137" y="4772448"/>
            <a:ext cx="0" cy="159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D0C3F6D-1826-81B8-14A3-F6D6C347304F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4506137" y="3261915"/>
            <a:ext cx="0" cy="276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AA3D6C96-3861-6800-2C10-C6E4ABFB9C17}"/>
              </a:ext>
            </a:extLst>
          </p:cNvPr>
          <p:cNvCxnSpPr>
            <a:cxnSpLocks/>
            <a:stCxn id="21" idx="2"/>
            <a:endCxn id="23" idx="2"/>
          </p:cNvCxnSpPr>
          <p:nvPr/>
        </p:nvCxnSpPr>
        <p:spPr>
          <a:xfrm rot="16200000" flipH="1">
            <a:off x="4521139" y="2086218"/>
            <a:ext cx="12700" cy="2351393"/>
          </a:xfrm>
          <a:prstGeom prst="bentConnector3">
            <a:avLst>
              <a:gd name="adj1" fmla="val 1237465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E5F97C5-BF3F-17CA-1B02-D621F839E674}"/>
              </a:ext>
            </a:extLst>
          </p:cNvPr>
          <p:cNvCxnSpPr>
            <a:cxnSpLocks/>
          </p:cNvCxnSpPr>
          <p:nvPr/>
        </p:nvCxnSpPr>
        <p:spPr>
          <a:xfrm flipV="1">
            <a:off x="4506137" y="2749127"/>
            <a:ext cx="0" cy="180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D5DE640-5BA9-EA07-EA6F-46C89D3B10C1}"/>
              </a:ext>
            </a:extLst>
          </p:cNvPr>
          <p:cNvSpPr txBox="1"/>
          <p:nvPr/>
        </p:nvSpPr>
        <p:spPr>
          <a:xfrm>
            <a:off x="4329745" y="251523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⊕</a:t>
            </a:r>
            <a:endParaRPr lang="en-US" sz="1400" dirty="0"/>
          </a:p>
        </p:txBody>
      </p: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C6261A09-52C3-4D08-00DD-A250FCD2205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57490" y="2259153"/>
            <a:ext cx="258292" cy="10823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8FE1A231-F341-B0F2-2659-4227E7E68F10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06766" y="2239421"/>
            <a:ext cx="258294" cy="1121847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14ED5EE9-99F5-1F26-70DC-66D5898D6F59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4506137" y="2458383"/>
            <a:ext cx="0" cy="256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1C9D244A-2F88-1C27-E18B-738762B8CA52}"/>
              </a:ext>
            </a:extLst>
          </p:cNvPr>
          <p:cNvGrpSpPr/>
          <p:nvPr/>
        </p:nvGrpSpPr>
        <p:grpSpPr>
          <a:xfrm>
            <a:off x="3127168" y="3564349"/>
            <a:ext cx="2649663" cy="678116"/>
            <a:chOff x="5051152" y="4640059"/>
            <a:chExt cx="2649663" cy="793182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4C7A8A41-A01F-162C-6CA4-2B10169FC9E2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ABD4A74D-0AF9-902F-CDB1-F2A7C4DB1394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2AFC5BE-2F43-647B-42EF-2E143FEC7BC9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B090D6C1-B482-2B8F-C4D9-A7ACAA6BEA88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B1E5E616-063E-D642-D93A-1B28468C64B8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C88EFE8F-B191-5E6F-E178-6ADB1110623D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</a:t>
              </a:r>
            </a:p>
            <a:p>
              <a:pPr algn="ctr"/>
              <a:r>
                <a:rPr lang="en-US" altLang="zh-TW" sz="1000" dirty="0"/>
                <a:t>2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16</a:t>
              </a:r>
              <a:endParaRPr lang="zh-TW" altLang="en-US" sz="1000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47F3DFAC-C881-FBF9-5084-1EEB20460A5F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BA7CF55B-A5C2-DFA7-D15B-CC3D8D9FFF42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0DA568DB-137D-8369-6A1E-05011E020984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208EE2B-8655-F97E-2E8F-B93B5F327904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3BFB3C9F-B819-4A20-2CD9-85904DB0AB4A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AAE0F7A-D478-C622-1A4F-473FB6D20B53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A4A0B9EA-EA3D-D135-CF9D-48B96D52B05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506137" y="4242465"/>
            <a:ext cx="0" cy="164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40177F00-196B-2F6D-2DE9-8BC506EB6715}"/>
              </a:ext>
            </a:extLst>
          </p:cNvPr>
          <p:cNvCxnSpPr>
            <a:cxnSpLocks/>
            <a:stCxn id="24" idx="0"/>
            <a:endCxn id="39" idx="2"/>
          </p:cNvCxnSpPr>
          <p:nvPr/>
        </p:nvCxnSpPr>
        <p:spPr>
          <a:xfrm flipV="1">
            <a:off x="4506137" y="1925204"/>
            <a:ext cx="0" cy="1674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B83C300A-3934-4D33-6182-41B9A17D2532}"/>
              </a:ext>
            </a:extLst>
          </p:cNvPr>
          <p:cNvSpPr/>
          <p:nvPr/>
        </p:nvSpPr>
        <p:spPr>
          <a:xfrm>
            <a:off x="3959057" y="1696604"/>
            <a:ext cx="1094160" cy="228600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Output </a:t>
            </a:r>
            <a:r>
              <a:rPr lang="en-US" sz="1050" dirty="0" err="1">
                <a:solidFill>
                  <a:schemeClr val="tx1"/>
                </a:solidFill>
              </a:rPr>
              <a:t>Layer</a:t>
            </a:r>
            <a:r>
              <a:rPr lang="en-US" sz="1050" baseline="-25000" dirty="0" err="1">
                <a:solidFill>
                  <a:schemeClr val="tx1"/>
                </a:solidFill>
              </a:rPr>
              <a:t>SFT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EABF1452-9990-610B-AD77-4D641B945CCD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4506137" y="1495764"/>
            <a:ext cx="0" cy="200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46517B65-0FFF-2456-3546-C4D4947DC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5078333" y="1670181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B422C179-E716-4B0B-7651-61996FDFB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6106272" y="2937727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1662813F-875D-86E1-DA7B-E8EF803A1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4936802" y="2937727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BC0FF5D-5CC2-C74D-F9FB-9BB3FC011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3737673" y="2937727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B2B5E4F2-8BDB-39EB-4A71-F017E37C983D}"/>
              </a:ext>
            </a:extLst>
          </p:cNvPr>
          <p:cNvSpPr/>
          <p:nvPr/>
        </p:nvSpPr>
        <p:spPr>
          <a:xfrm>
            <a:off x="6609665" y="2450076"/>
            <a:ext cx="679795" cy="588560"/>
          </a:xfrm>
          <a:prstGeom prst="rightArrow">
            <a:avLst/>
          </a:prstGeom>
          <a:solidFill>
            <a:srgbClr val="E8E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C43A5D71-7A1E-C7EF-CF5E-C15FE51B584D}"/>
              </a:ext>
            </a:extLst>
          </p:cNvPr>
          <p:cNvGrpSpPr/>
          <p:nvPr/>
        </p:nvGrpSpPr>
        <p:grpSpPr>
          <a:xfrm>
            <a:off x="3127168" y="810978"/>
            <a:ext cx="2649663" cy="707886"/>
            <a:chOff x="5051152" y="4640059"/>
            <a:chExt cx="2649663" cy="828004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918C3500-28BC-5038-95FB-E2B78AE71387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6A5148-3F8E-5F65-44DD-656FDD988160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FC385B0-6867-6523-FD24-5BA86705C8B3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B473CE14-610B-1DAB-6C97-C381DB5DAE60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68515BDF-2CD0-8776-FBAA-C8E4B4B38EAB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0C7B6374-C6AA-8ECF-987A-720EC7561742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614E397B-2A3E-9B50-24FA-3B5D5F76C46A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7FD32F8C-5A09-D472-1105-747F6EA04797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25</a:t>
              </a:r>
            </a:p>
            <a:p>
              <a:pPr algn="ctr"/>
              <a:r>
                <a:rPr lang="en-US" altLang="zh-TW" sz="1000" dirty="0"/>
                <a:t>26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40</a:t>
              </a:r>
              <a:endParaRPr lang="zh-TW" altLang="en-US" sz="1000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F1DBB1D3-9565-05B5-4106-421A429633C7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46E87976-282B-2E59-28E1-8B0755ACB406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16D96D7C-D8D1-CFD5-1C60-9932F543E04A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1A60489A-807A-47D2-E51F-A3BB72B442E6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6E889664-29ED-F4E1-7BEA-AD3C2BC90F96}"/>
              </a:ext>
            </a:extLst>
          </p:cNvPr>
          <p:cNvCxnSpPr>
            <a:cxnSpLocks/>
          </p:cNvCxnSpPr>
          <p:nvPr/>
        </p:nvCxnSpPr>
        <p:spPr>
          <a:xfrm flipH="1" flipV="1">
            <a:off x="2540499" y="1085597"/>
            <a:ext cx="1245395" cy="10192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FF8405C4-784F-47C5-FFCE-E7EA1FA57FE6}"/>
              </a:ext>
            </a:extLst>
          </p:cNvPr>
          <p:cNvCxnSpPr>
            <a:cxnSpLocks/>
          </p:cNvCxnSpPr>
          <p:nvPr/>
        </p:nvCxnSpPr>
        <p:spPr>
          <a:xfrm flipH="1">
            <a:off x="2534035" y="2443107"/>
            <a:ext cx="1259660" cy="14669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FE671DC-5AF4-5456-6CB0-E98B9E4D53E9}"/>
              </a:ext>
            </a:extLst>
          </p:cNvPr>
          <p:cNvSpPr/>
          <p:nvPr/>
        </p:nvSpPr>
        <p:spPr>
          <a:xfrm>
            <a:off x="2959491" y="2896155"/>
            <a:ext cx="771904" cy="365760"/>
          </a:xfrm>
          <a:prstGeom prst="roundRect">
            <a:avLst/>
          </a:prstGeom>
          <a:solidFill>
            <a:srgbClr val="E8EDF8"/>
          </a:solidFill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Token Encoding</a:t>
            </a:r>
          </a:p>
        </p:txBody>
      </p: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E978F2A0-6BA5-13DC-6C2E-9783A6062CE1}"/>
              </a:ext>
            </a:extLst>
          </p:cNvPr>
          <p:cNvGrpSpPr/>
          <p:nvPr/>
        </p:nvGrpSpPr>
        <p:grpSpPr>
          <a:xfrm>
            <a:off x="354670" y="840768"/>
            <a:ext cx="2204388" cy="3211336"/>
            <a:chOff x="354670" y="1311039"/>
            <a:chExt cx="2204388" cy="3211336"/>
          </a:xfrm>
        </p:grpSpPr>
        <p:grpSp>
          <p:nvGrpSpPr>
            <p:cNvPr id="1042" name="群組 1041">
              <a:extLst>
                <a:ext uri="{FF2B5EF4-FFF2-40B4-BE49-F238E27FC236}">
                  <a16:creationId xmlns:a16="http://schemas.microsoft.com/office/drawing/2014/main" id="{C0E33188-31CF-0098-3B0C-DA04648A9EC5}"/>
                </a:ext>
              </a:extLst>
            </p:cNvPr>
            <p:cNvGrpSpPr/>
            <p:nvPr/>
          </p:nvGrpSpPr>
          <p:grpSpPr>
            <a:xfrm>
              <a:off x="354670" y="1311039"/>
              <a:ext cx="2204388" cy="3211336"/>
              <a:chOff x="200235" y="1311039"/>
              <a:chExt cx="2204388" cy="3211336"/>
            </a:xfrm>
          </p:grpSpPr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D92ACD97-0EF0-63B3-CCE1-3854F15976A4}"/>
                  </a:ext>
                </a:extLst>
              </p:cNvPr>
              <p:cNvSpPr/>
              <p:nvPr/>
            </p:nvSpPr>
            <p:spPr>
              <a:xfrm>
                <a:off x="200235" y="1501051"/>
                <a:ext cx="2204388" cy="2922903"/>
              </a:xfrm>
              <a:prstGeom prst="roundRect">
                <a:avLst>
                  <a:gd name="adj" fmla="val 5606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矩形: 圓角 57">
                <a:extLst>
                  <a:ext uri="{FF2B5EF4-FFF2-40B4-BE49-F238E27FC236}">
                    <a16:creationId xmlns:a16="http://schemas.microsoft.com/office/drawing/2014/main" id="{3D4460A9-8AC7-469B-4C07-682F08138A67}"/>
                  </a:ext>
                </a:extLst>
              </p:cNvPr>
              <p:cNvSpPr/>
              <p:nvPr/>
            </p:nvSpPr>
            <p:spPr>
              <a:xfrm>
                <a:off x="661998" y="1558246"/>
                <a:ext cx="1252408" cy="228600"/>
              </a:xfrm>
              <a:prstGeom prst="roundRect">
                <a:avLst/>
              </a:prstGeom>
              <a:noFill/>
              <a:ln>
                <a:solidFill>
                  <a:srgbClr val="F04A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Add &amp; Layer Norm</a:t>
                </a:r>
              </a:p>
            </p:txBody>
          </p:sp>
          <p:sp>
            <p:nvSpPr>
              <p:cNvPr id="59" name="矩形: 圓角 58">
                <a:extLst>
                  <a:ext uri="{FF2B5EF4-FFF2-40B4-BE49-F238E27FC236}">
                    <a16:creationId xmlns:a16="http://schemas.microsoft.com/office/drawing/2014/main" id="{D51A296E-2858-BC93-7A64-BFB034D51519}"/>
                  </a:ext>
                </a:extLst>
              </p:cNvPr>
              <p:cNvSpPr/>
              <p:nvPr/>
            </p:nvSpPr>
            <p:spPr>
              <a:xfrm>
                <a:off x="661998" y="1940413"/>
                <a:ext cx="1252408" cy="228600"/>
              </a:xfrm>
              <a:prstGeom prst="roundRect">
                <a:avLst/>
              </a:prstGeom>
              <a:noFill/>
              <a:ln>
                <a:solidFill>
                  <a:srgbClr val="4DBAE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Feed Forward</a:t>
                </a:r>
              </a:p>
            </p:txBody>
          </p:sp>
          <p:sp>
            <p:nvSpPr>
              <p:cNvPr id="60" name="矩形: 圓角 59">
                <a:extLst>
                  <a:ext uri="{FF2B5EF4-FFF2-40B4-BE49-F238E27FC236}">
                    <a16:creationId xmlns:a16="http://schemas.microsoft.com/office/drawing/2014/main" id="{69264DD1-DB6D-662A-FC88-C83442B7C012}"/>
                  </a:ext>
                </a:extLst>
              </p:cNvPr>
              <p:cNvSpPr/>
              <p:nvPr/>
            </p:nvSpPr>
            <p:spPr>
              <a:xfrm>
                <a:off x="661998" y="2344559"/>
                <a:ext cx="1252408" cy="228600"/>
              </a:xfrm>
              <a:prstGeom prst="roundRect">
                <a:avLst/>
              </a:prstGeom>
              <a:noFill/>
              <a:ln>
                <a:solidFill>
                  <a:srgbClr val="F04A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Add &amp; Layer Norm</a:t>
                </a:r>
              </a:p>
            </p:txBody>
          </p:sp>
          <p:sp>
            <p:nvSpPr>
              <p:cNvPr id="61" name="矩形: 圓角 60">
                <a:extLst>
                  <a:ext uri="{FF2B5EF4-FFF2-40B4-BE49-F238E27FC236}">
                    <a16:creationId xmlns:a16="http://schemas.microsoft.com/office/drawing/2014/main" id="{94274D60-C570-3602-4CA4-A7A0C6EAC0B4}"/>
                  </a:ext>
                </a:extLst>
              </p:cNvPr>
              <p:cNvSpPr/>
              <p:nvPr/>
            </p:nvSpPr>
            <p:spPr>
              <a:xfrm>
                <a:off x="367687" y="2686654"/>
                <a:ext cx="1870984" cy="1601978"/>
              </a:xfrm>
              <a:prstGeom prst="roundRect">
                <a:avLst>
                  <a:gd name="adj" fmla="val 6374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: 圓角 61">
                <a:extLst>
                  <a:ext uri="{FF2B5EF4-FFF2-40B4-BE49-F238E27FC236}">
                    <a16:creationId xmlns:a16="http://schemas.microsoft.com/office/drawing/2014/main" id="{99942C8E-99A7-DFC6-86A1-490CF1238A24}"/>
                  </a:ext>
                </a:extLst>
              </p:cNvPr>
              <p:cNvSpPr/>
              <p:nvPr/>
            </p:nvSpPr>
            <p:spPr>
              <a:xfrm>
                <a:off x="450249" y="3934789"/>
                <a:ext cx="1705786" cy="182880"/>
              </a:xfrm>
              <a:prstGeom prst="roundRect">
                <a:avLst>
                  <a:gd name="adj" fmla="val 0"/>
                </a:avLst>
              </a:prstGeom>
              <a:solidFill>
                <a:srgbClr val="FBE5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Hidden States</a:t>
                </a:r>
              </a:p>
            </p:txBody>
          </p:sp>
          <p:cxnSp>
            <p:nvCxnSpPr>
              <p:cNvPr id="67" name="直線單箭頭接點 66">
                <a:extLst>
                  <a:ext uri="{FF2B5EF4-FFF2-40B4-BE49-F238E27FC236}">
                    <a16:creationId xmlns:a16="http://schemas.microsoft.com/office/drawing/2014/main" id="{3A73FC25-B8F7-5B1C-1A88-7D46E71EE4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964" y="3379126"/>
                <a:ext cx="0" cy="5486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矩形: 圓角 62">
                    <a:extLst>
                      <a:ext uri="{FF2B5EF4-FFF2-40B4-BE49-F238E27FC236}">
                        <a16:creationId xmlns:a16="http://schemas.microsoft.com/office/drawing/2014/main" id="{FE22CC5F-6584-31E5-3FE2-D37297E36D38}"/>
                      </a:ext>
                    </a:extLst>
                  </p:cNvPr>
                  <p:cNvSpPr/>
                  <p:nvPr/>
                </p:nvSpPr>
                <p:spPr>
                  <a:xfrm>
                    <a:off x="450248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  <a:ln>
                    <a:solidFill>
                      <a:srgbClr val="4DBAE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5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矩形: 圓角 62">
                    <a:extLst>
                      <a:ext uri="{FF2B5EF4-FFF2-40B4-BE49-F238E27FC236}">
                        <a16:creationId xmlns:a16="http://schemas.microsoft.com/office/drawing/2014/main" id="{FE22CC5F-6584-31E5-3FE2-D37297E36D3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248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4"/>
                    <a:stretch>
                      <a:fillRect l="-8108" b="-12500"/>
                    </a:stretch>
                  </a:blipFill>
                  <a:ln>
                    <a:solidFill>
                      <a:srgbClr val="4DBAE8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1" name="直線單箭頭接點 100">
                <a:extLst>
                  <a:ext uri="{FF2B5EF4-FFF2-40B4-BE49-F238E27FC236}">
                    <a16:creationId xmlns:a16="http://schemas.microsoft.com/office/drawing/2014/main" id="{4B101EED-97A9-F8F4-73F6-D8480C874A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4439" y="3379126"/>
                <a:ext cx="0" cy="5486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單箭頭接點 101">
                <a:extLst>
                  <a:ext uri="{FF2B5EF4-FFF2-40B4-BE49-F238E27FC236}">
                    <a16:creationId xmlns:a16="http://schemas.microsoft.com/office/drawing/2014/main" id="{54008544-CF21-61A8-769E-62501539F1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0089" y="3379126"/>
                <a:ext cx="0" cy="5486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矩形: 圓角 115">
                    <a:extLst>
                      <a:ext uri="{FF2B5EF4-FFF2-40B4-BE49-F238E27FC236}">
                        <a16:creationId xmlns:a16="http://schemas.microsoft.com/office/drawing/2014/main" id="{736C5C52-F079-1C77-34F1-5125C950526D}"/>
                      </a:ext>
                    </a:extLst>
                  </p:cNvPr>
                  <p:cNvSpPr/>
                  <p:nvPr/>
                </p:nvSpPr>
                <p:spPr>
                  <a:xfrm>
                    <a:off x="450248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矩形: 圓角 115">
                    <a:extLst>
                      <a:ext uri="{FF2B5EF4-FFF2-40B4-BE49-F238E27FC236}">
                        <a16:creationId xmlns:a16="http://schemas.microsoft.com/office/drawing/2014/main" id="{736C5C52-F079-1C77-34F1-5125C95052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248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5"/>
                    <a:stretch>
                      <a:fillRect b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矩形: 圓角 116">
                    <a:extLst>
                      <a:ext uri="{FF2B5EF4-FFF2-40B4-BE49-F238E27FC236}">
                        <a16:creationId xmlns:a16="http://schemas.microsoft.com/office/drawing/2014/main" id="{54D8C36A-7BA8-8CE6-AD5D-A44D597093D8}"/>
                      </a:ext>
                    </a:extLst>
                  </p:cNvPr>
                  <p:cNvSpPr/>
                  <p:nvPr/>
                </p:nvSpPr>
                <p:spPr>
                  <a:xfrm>
                    <a:off x="1191371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矩形: 圓角 116">
                    <a:extLst>
                      <a:ext uri="{FF2B5EF4-FFF2-40B4-BE49-F238E27FC236}">
                        <a16:creationId xmlns:a16="http://schemas.microsoft.com/office/drawing/2014/main" id="{54D8C36A-7BA8-8CE6-AD5D-A44D597093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1371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矩形: 圓角 117">
                    <a:extLst>
                      <a:ext uri="{FF2B5EF4-FFF2-40B4-BE49-F238E27FC236}">
                        <a16:creationId xmlns:a16="http://schemas.microsoft.com/office/drawing/2014/main" id="{1A201748-B1D4-85B2-5D34-6323B76E4FFC}"/>
                      </a:ext>
                    </a:extLst>
                  </p:cNvPr>
                  <p:cNvSpPr/>
                  <p:nvPr/>
                </p:nvSpPr>
                <p:spPr>
                  <a:xfrm>
                    <a:off x="1944895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8" name="矩形: 圓角 117">
                    <a:extLst>
                      <a:ext uri="{FF2B5EF4-FFF2-40B4-BE49-F238E27FC236}">
                        <a16:creationId xmlns:a16="http://schemas.microsoft.com/office/drawing/2014/main" id="{1A201748-B1D4-85B2-5D34-6323B76E4F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4895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矩形: 圓角 63">
                    <a:extLst>
                      <a:ext uri="{FF2B5EF4-FFF2-40B4-BE49-F238E27FC236}">
                        <a16:creationId xmlns:a16="http://schemas.microsoft.com/office/drawing/2014/main" id="{1968319C-E7DD-86DD-4BE3-282AC75E844B}"/>
                      </a:ext>
                    </a:extLst>
                  </p:cNvPr>
                  <p:cNvSpPr/>
                  <p:nvPr/>
                </p:nvSpPr>
                <p:spPr>
                  <a:xfrm>
                    <a:off x="1191814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  <a:ln>
                    <a:solidFill>
                      <a:srgbClr val="4DBAE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5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5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sz="105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4" name="矩形: 圓角 63">
                    <a:extLst>
                      <a:ext uri="{FF2B5EF4-FFF2-40B4-BE49-F238E27FC236}">
                        <a16:creationId xmlns:a16="http://schemas.microsoft.com/office/drawing/2014/main" id="{1968319C-E7DD-86DD-4BE3-282AC75E84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1814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8"/>
                    <a:stretch>
                      <a:fillRect l="-11111" r="-5556" b="-6250"/>
                    </a:stretch>
                  </a:blipFill>
                  <a:ln>
                    <a:solidFill>
                      <a:srgbClr val="4DBAE8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矩形: 圓角 65">
                    <a:extLst>
                      <a:ext uri="{FF2B5EF4-FFF2-40B4-BE49-F238E27FC236}">
                        <a16:creationId xmlns:a16="http://schemas.microsoft.com/office/drawing/2014/main" id="{DE60FA6E-EBAF-07A1-9F25-472B64CA41C5}"/>
                      </a:ext>
                    </a:extLst>
                  </p:cNvPr>
                  <p:cNvSpPr/>
                  <p:nvPr/>
                </p:nvSpPr>
                <p:spPr>
                  <a:xfrm>
                    <a:off x="1946361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  <a:ln>
                    <a:solidFill>
                      <a:srgbClr val="4DBAE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5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5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m:oMathPara>
                    </a14:m>
                    <a:endParaRPr lang="en-US" sz="105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6" name="矩形: 圓角 65">
                    <a:extLst>
                      <a:ext uri="{FF2B5EF4-FFF2-40B4-BE49-F238E27FC236}">
                        <a16:creationId xmlns:a16="http://schemas.microsoft.com/office/drawing/2014/main" id="{DE60FA6E-EBAF-07A1-9F25-472B64CA41C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6361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9"/>
                    <a:stretch>
                      <a:fillRect l="-8333" b="-3125"/>
                    </a:stretch>
                  </a:blipFill>
                  <a:ln>
                    <a:solidFill>
                      <a:srgbClr val="4DBAE8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3" name="接點: 肘形 122">
                <a:extLst>
                  <a:ext uri="{FF2B5EF4-FFF2-40B4-BE49-F238E27FC236}">
                    <a16:creationId xmlns:a16="http://schemas.microsoft.com/office/drawing/2014/main" id="{13BC14FF-DB80-9FF8-72A6-F162E574A43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20226" y="3538347"/>
                <a:ext cx="418181" cy="374704"/>
              </a:xfrm>
              <a:prstGeom prst="bentConnector3">
                <a:avLst>
                  <a:gd name="adj1" fmla="val 100110"/>
                </a:avLst>
              </a:prstGeom>
              <a:ln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D604654C-C2A4-76F1-60EC-D585FB1993C1}"/>
                  </a:ext>
                </a:extLst>
              </p:cNvPr>
              <p:cNvSpPr/>
              <p:nvPr/>
            </p:nvSpPr>
            <p:spPr>
              <a:xfrm>
                <a:off x="671703" y="3604100"/>
                <a:ext cx="464561" cy="182880"/>
              </a:xfrm>
              <a:prstGeom prst="roundRect">
                <a:avLst>
                  <a:gd name="adj" fmla="val 0"/>
                </a:avLst>
              </a:prstGeom>
              <a:solidFill>
                <a:srgbClr val="FCD2F6"/>
              </a:solidFill>
              <a:ln>
                <a:solidFill>
                  <a:srgbClr val="F04A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LoRA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B9106DBC-B659-8126-9F63-B6AA03219C8B}"/>
                  </a:ext>
                </a:extLst>
              </p:cNvPr>
              <p:cNvSpPr txBox="1"/>
              <p:nvPr/>
            </p:nvSpPr>
            <p:spPr>
              <a:xfrm>
                <a:off x="562687" y="3384940"/>
                <a:ext cx="3257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⊕</a:t>
                </a:r>
                <a:endParaRPr lang="en-US" sz="1100" dirty="0"/>
              </a:p>
            </p:txBody>
          </p:sp>
          <p:cxnSp>
            <p:nvCxnSpPr>
              <p:cNvPr id="128" name="接點: 肘形 127">
                <a:extLst>
                  <a:ext uri="{FF2B5EF4-FFF2-40B4-BE49-F238E27FC236}">
                    <a16:creationId xmlns:a16="http://schemas.microsoft.com/office/drawing/2014/main" id="{32B64713-C454-7307-9F50-50C35ED0AD4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70328" y="3538348"/>
                <a:ext cx="418181" cy="374704"/>
              </a:xfrm>
              <a:prstGeom prst="bentConnector3">
                <a:avLst>
                  <a:gd name="adj1" fmla="val 100110"/>
                </a:avLst>
              </a:prstGeom>
              <a:ln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00250A6D-32A9-533F-AA15-D4E845FF00CA}"/>
                  </a:ext>
                </a:extLst>
              </p:cNvPr>
              <p:cNvSpPr txBox="1"/>
              <p:nvPr/>
            </p:nvSpPr>
            <p:spPr>
              <a:xfrm>
                <a:off x="1312789" y="3384941"/>
                <a:ext cx="3257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⊕</a:t>
                </a:r>
                <a:endParaRPr lang="en-US" sz="1100" dirty="0"/>
              </a:p>
            </p:txBody>
          </p:sp>
          <p:sp>
            <p:nvSpPr>
              <p:cNvPr id="100" name="矩形: 圓角 99">
                <a:extLst>
                  <a:ext uri="{FF2B5EF4-FFF2-40B4-BE49-F238E27FC236}">
                    <a16:creationId xmlns:a16="http://schemas.microsoft.com/office/drawing/2014/main" id="{485C5652-A796-1173-FFA6-10F91DD1CDB6}"/>
                  </a:ext>
                </a:extLst>
              </p:cNvPr>
              <p:cNvSpPr/>
              <p:nvPr/>
            </p:nvSpPr>
            <p:spPr>
              <a:xfrm>
                <a:off x="1415553" y="3604100"/>
                <a:ext cx="464561" cy="182880"/>
              </a:xfrm>
              <a:prstGeom prst="roundRect">
                <a:avLst>
                  <a:gd name="adj" fmla="val 0"/>
                </a:avLst>
              </a:prstGeom>
              <a:solidFill>
                <a:srgbClr val="FCD2F6"/>
              </a:solidFill>
              <a:ln>
                <a:solidFill>
                  <a:srgbClr val="F04A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LoRA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: 圓角 129">
                <a:extLst>
                  <a:ext uri="{FF2B5EF4-FFF2-40B4-BE49-F238E27FC236}">
                    <a16:creationId xmlns:a16="http://schemas.microsoft.com/office/drawing/2014/main" id="{77A3B00B-CEC9-4951-7AFB-EF6A55841396}"/>
                  </a:ext>
                </a:extLst>
              </p:cNvPr>
              <p:cNvSpPr/>
              <p:nvPr/>
            </p:nvSpPr>
            <p:spPr>
              <a:xfrm>
                <a:off x="661998" y="2776006"/>
                <a:ext cx="1252408" cy="2286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Attention</a:t>
                </a:r>
              </a:p>
            </p:txBody>
          </p:sp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51FC0766-B803-A6F6-BEA1-3B74B4FEE321}"/>
                  </a:ext>
                </a:extLst>
              </p:cNvPr>
              <p:cNvSpPr txBox="1"/>
              <p:nvPr/>
            </p:nvSpPr>
            <p:spPr>
              <a:xfrm>
                <a:off x="348942" y="4081660"/>
                <a:ext cx="8322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/>
                  <a:t>Multi-Head</a:t>
                </a:r>
              </a:p>
            </p:txBody>
          </p:sp>
          <p:cxnSp>
            <p:nvCxnSpPr>
              <p:cNvPr id="134" name="接點: 肘形 133">
                <a:extLst>
                  <a:ext uri="{FF2B5EF4-FFF2-40B4-BE49-F238E27FC236}">
                    <a16:creationId xmlns:a16="http://schemas.microsoft.com/office/drawing/2014/main" id="{964DC5D4-67B2-3C8F-814E-BE284BE74715}"/>
                  </a:ext>
                </a:extLst>
              </p:cNvPr>
              <p:cNvCxnSpPr>
                <a:cxnSpLocks/>
                <a:stCxn id="116" idx="0"/>
                <a:endCxn id="118" idx="0"/>
              </p:cNvCxnSpPr>
              <p:nvPr/>
            </p:nvCxnSpPr>
            <p:spPr>
              <a:xfrm rot="5400000" flipH="1" flipV="1">
                <a:off x="1302408" y="2440866"/>
                <a:ext cx="12700" cy="1494647"/>
              </a:xfrm>
              <a:prstGeom prst="bentConnector3">
                <a:avLst>
                  <a:gd name="adj1" fmla="val 565701"/>
                </a:avLst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單箭頭接點 141">
                <a:extLst>
                  <a:ext uri="{FF2B5EF4-FFF2-40B4-BE49-F238E27FC236}">
                    <a16:creationId xmlns:a16="http://schemas.microsoft.com/office/drawing/2014/main" id="{FC9C1038-4B9A-98B4-F4B8-A0AC5D937C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88202" y="3010183"/>
                <a:ext cx="0" cy="1780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單箭頭接點 159">
                <a:extLst>
                  <a:ext uri="{FF2B5EF4-FFF2-40B4-BE49-F238E27FC236}">
                    <a16:creationId xmlns:a16="http://schemas.microsoft.com/office/drawing/2014/main" id="{474BAABD-07C8-BB5A-92DB-806410A6DD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4433" y="4125432"/>
                <a:ext cx="0" cy="3969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接點: 肘形 167">
                <a:extLst>
                  <a:ext uri="{FF2B5EF4-FFF2-40B4-BE49-F238E27FC236}">
                    <a16:creationId xmlns:a16="http://schemas.microsoft.com/office/drawing/2014/main" id="{5C09F9CA-C4A6-FDDD-84DE-3163A8EB3935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 rot="10800000">
                <a:off x="661998" y="2458860"/>
                <a:ext cx="638174" cy="1888273"/>
              </a:xfrm>
              <a:prstGeom prst="bentConnector3">
                <a:avLst>
                  <a:gd name="adj1" fmla="val 158582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線單箭頭接點 174">
                <a:extLst>
                  <a:ext uri="{FF2B5EF4-FFF2-40B4-BE49-F238E27FC236}">
                    <a16:creationId xmlns:a16="http://schemas.microsoft.com/office/drawing/2014/main" id="{541B125A-C474-04C5-6F73-A3B79855382C}"/>
                  </a:ext>
                </a:extLst>
              </p:cNvPr>
              <p:cNvCxnSpPr>
                <a:cxnSpLocks/>
                <a:endCxn id="60" idx="2"/>
              </p:cNvCxnSpPr>
              <p:nvPr/>
            </p:nvCxnSpPr>
            <p:spPr>
              <a:xfrm flipV="1">
                <a:off x="1288202" y="2573159"/>
                <a:ext cx="0" cy="2038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單箭頭接點 178">
                <a:extLst>
                  <a:ext uri="{FF2B5EF4-FFF2-40B4-BE49-F238E27FC236}">
                    <a16:creationId xmlns:a16="http://schemas.microsoft.com/office/drawing/2014/main" id="{F2362CDF-CFBC-9BC5-F048-FA554AFD8CF2}"/>
                  </a:ext>
                </a:extLst>
              </p:cNvPr>
              <p:cNvCxnSpPr>
                <a:cxnSpLocks/>
                <a:stCxn id="60" idx="0"/>
                <a:endCxn id="59" idx="2"/>
              </p:cNvCxnSpPr>
              <p:nvPr/>
            </p:nvCxnSpPr>
            <p:spPr>
              <a:xfrm flipV="1">
                <a:off x="1288202" y="2169013"/>
                <a:ext cx="0" cy="1755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單箭頭接點 181">
                <a:extLst>
                  <a:ext uri="{FF2B5EF4-FFF2-40B4-BE49-F238E27FC236}">
                    <a16:creationId xmlns:a16="http://schemas.microsoft.com/office/drawing/2014/main" id="{94245B82-FB71-3875-757A-38C5196BCC06}"/>
                  </a:ext>
                </a:extLst>
              </p:cNvPr>
              <p:cNvCxnSpPr>
                <a:cxnSpLocks/>
                <a:stCxn id="59" idx="0"/>
                <a:endCxn id="58" idx="2"/>
              </p:cNvCxnSpPr>
              <p:nvPr/>
            </p:nvCxnSpPr>
            <p:spPr>
              <a:xfrm flipV="1">
                <a:off x="1288202" y="1786846"/>
                <a:ext cx="0" cy="153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單箭頭接點 184">
                <a:extLst>
                  <a:ext uri="{FF2B5EF4-FFF2-40B4-BE49-F238E27FC236}">
                    <a16:creationId xmlns:a16="http://schemas.microsoft.com/office/drawing/2014/main" id="{5F5F6A6F-8492-192E-719A-5B4B7BA46C30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 flipV="1">
                <a:off x="1288202" y="1341240"/>
                <a:ext cx="0" cy="2170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25" name="Picture 2" descr="Premium Vector | Sold and hot icon snowflake and fire illustration symbol  sign climat control button vector">
                <a:extLst>
                  <a:ext uri="{FF2B5EF4-FFF2-40B4-BE49-F238E27FC236}">
                    <a16:creationId xmlns:a16="http://schemas.microsoft.com/office/drawing/2014/main" id="{219860C7-A575-EE37-D101-C796CCDF57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63259" y1="32337" x2="63259" y2="32337"/>
                            <a14:foregroundMark x1="63099" y1="54620" x2="63099" y2="54620"/>
                            <a14:backgroundMark x1="30192" y1="50815" x2="30192" y2="50815"/>
                            <a14:backgroundMark x1="67412" y1="67663" x2="67412" y2="676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26" t="20759" r="52087" b="19708"/>
              <a:stretch/>
            </p:blipFill>
            <p:spPr bwMode="auto">
              <a:xfrm>
                <a:off x="1956462" y="1917878"/>
                <a:ext cx="287219" cy="289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Premium Vector | Sold and hot icon snowflake and fire illustration symbol  sign climat control button vector">
                <a:extLst>
                  <a:ext uri="{FF2B5EF4-FFF2-40B4-BE49-F238E27FC236}">
                    <a16:creationId xmlns:a16="http://schemas.microsoft.com/office/drawing/2014/main" id="{40DB0117-F00A-7782-D210-88F4B829EC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63259" y1="32337" x2="63259" y2="32337"/>
                            <a14:foregroundMark x1="63099" y1="54620" x2="63099" y2="54620"/>
                            <a14:backgroundMark x1="30192" y1="50815" x2="30192" y2="50815"/>
                            <a14:backgroundMark x1="67412" y1="67663" x2="67412" y2="676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2" t="21390" r="12903" b="20882"/>
              <a:stretch/>
            </p:blipFill>
            <p:spPr bwMode="auto">
              <a:xfrm>
                <a:off x="1953586" y="2331534"/>
                <a:ext cx="290095" cy="2809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7" name="矩形: 圓角 1026">
                    <a:extLst>
                      <a:ext uri="{FF2B5EF4-FFF2-40B4-BE49-F238E27FC236}">
                        <a16:creationId xmlns:a16="http://schemas.microsoft.com/office/drawing/2014/main" id="{EA4FF50F-49E8-97D2-9B45-1AB6E9E37D9B}"/>
                      </a:ext>
                    </a:extLst>
                  </p:cNvPr>
                  <p:cNvSpPr/>
                  <p:nvPr/>
                </p:nvSpPr>
                <p:spPr>
                  <a:xfrm>
                    <a:off x="2173435" y="131103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5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sz="105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27" name="矩形: 圓角 1026">
                    <a:extLst>
                      <a:ext uri="{FF2B5EF4-FFF2-40B4-BE49-F238E27FC236}">
                        <a16:creationId xmlns:a16="http://schemas.microsoft.com/office/drawing/2014/main" id="{EA4FF50F-49E8-97D2-9B45-1AB6E9E37D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3435" y="131103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10"/>
                    <a:stretch>
                      <a:fillRect l="-23529" r="-11765" b="-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028" name="Picture 2" descr="Premium Vector | Sold and hot icon snowflake and fire illustration symbol  sign climat control button vector">
                <a:extLst>
                  <a:ext uri="{FF2B5EF4-FFF2-40B4-BE49-F238E27FC236}">
                    <a16:creationId xmlns:a16="http://schemas.microsoft.com/office/drawing/2014/main" id="{1D706EF1-DC4D-48EE-C913-7CB82917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63259" y1="32337" x2="63259" y2="32337"/>
                            <a14:foregroundMark x1="63099" y1="54620" x2="63099" y2="54620"/>
                            <a14:backgroundMark x1="30192" y1="50815" x2="30192" y2="50815"/>
                            <a14:backgroundMark x1="67412" y1="67663" x2="67412" y2="676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2" t="21390" r="12903" b="20882"/>
              <a:stretch/>
            </p:blipFill>
            <p:spPr bwMode="auto">
              <a:xfrm>
                <a:off x="1953586" y="1530477"/>
                <a:ext cx="290095" cy="2809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29" name="接點: 肘形 1028">
                <a:extLst>
                  <a:ext uri="{FF2B5EF4-FFF2-40B4-BE49-F238E27FC236}">
                    <a16:creationId xmlns:a16="http://schemas.microsoft.com/office/drawing/2014/main" id="{AFC77062-2424-84E7-E46D-04437ACA446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53289" y="1667415"/>
                <a:ext cx="638174" cy="607327"/>
              </a:xfrm>
              <a:prstGeom prst="bentConnector3">
                <a:avLst>
                  <a:gd name="adj1" fmla="val 157804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559C73DC-376E-A3CB-F694-559EBDDD07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706414" y="3803881"/>
              <a:ext cx="128226" cy="12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1E8D8660-0EA5-C06D-3275-8D1EB02138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2222735" y="3803881"/>
              <a:ext cx="128226" cy="12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3" name="群組 1052">
            <a:extLst>
              <a:ext uri="{FF2B5EF4-FFF2-40B4-BE49-F238E27FC236}">
                <a16:creationId xmlns:a16="http://schemas.microsoft.com/office/drawing/2014/main" id="{16A1B0F5-76A1-9648-FA5A-6AD027002C01}"/>
              </a:ext>
            </a:extLst>
          </p:cNvPr>
          <p:cNvGrpSpPr/>
          <p:nvPr/>
        </p:nvGrpSpPr>
        <p:grpSpPr>
          <a:xfrm>
            <a:off x="2555438" y="5351880"/>
            <a:ext cx="3897470" cy="689542"/>
            <a:chOff x="1728386" y="3815069"/>
            <a:chExt cx="3897470" cy="689542"/>
          </a:xfrm>
        </p:grpSpPr>
        <p:sp>
          <p:nvSpPr>
            <p:cNvPr id="1054" name="矩形: 圓角 1053">
              <a:extLst>
                <a:ext uri="{FF2B5EF4-FFF2-40B4-BE49-F238E27FC236}">
                  <a16:creationId xmlns:a16="http://schemas.microsoft.com/office/drawing/2014/main" id="{0D43B264-E288-4B57-9A32-A7C76695B007}"/>
                </a:ext>
              </a:extLst>
            </p:cNvPr>
            <p:cNvSpPr/>
            <p:nvPr/>
          </p:nvSpPr>
          <p:spPr>
            <a:xfrm>
              <a:off x="2039590" y="3815069"/>
              <a:ext cx="3586266" cy="36576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55" name="手繪多邊形: 圖案 1054">
              <a:extLst>
                <a:ext uri="{FF2B5EF4-FFF2-40B4-BE49-F238E27FC236}">
                  <a16:creationId xmlns:a16="http://schemas.microsoft.com/office/drawing/2014/main" id="{68695B3C-1CDD-1AC2-EF95-72358E20E5E6}"/>
                </a:ext>
              </a:extLst>
            </p:cNvPr>
            <p:cNvSpPr/>
            <p:nvPr/>
          </p:nvSpPr>
          <p:spPr>
            <a:xfrm>
              <a:off x="2103481" y="3868350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6" name="矩形: 圓角 1055">
              <a:extLst>
                <a:ext uri="{FF2B5EF4-FFF2-40B4-BE49-F238E27FC236}">
                  <a16:creationId xmlns:a16="http://schemas.microsoft.com/office/drawing/2014/main" id="{1D80C0FE-5262-6A92-ECCD-B7FDFDA7B027}"/>
                </a:ext>
              </a:extLst>
            </p:cNvPr>
            <p:cNvSpPr/>
            <p:nvPr/>
          </p:nvSpPr>
          <p:spPr>
            <a:xfrm>
              <a:off x="1877587" y="3989642"/>
              <a:ext cx="3586266" cy="36576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57" name="手繪多邊形: 圖案 1056">
              <a:extLst>
                <a:ext uri="{FF2B5EF4-FFF2-40B4-BE49-F238E27FC236}">
                  <a16:creationId xmlns:a16="http://schemas.microsoft.com/office/drawing/2014/main" id="{76E72E0C-804D-1A7B-D09D-106F611D460A}"/>
                </a:ext>
              </a:extLst>
            </p:cNvPr>
            <p:cNvSpPr/>
            <p:nvPr/>
          </p:nvSpPr>
          <p:spPr>
            <a:xfrm>
              <a:off x="1941478" y="4042923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8" name="矩形: 圓角 1057">
              <a:extLst>
                <a:ext uri="{FF2B5EF4-FFF2-40B4-BE49-F238E27FC236}">
                  <a16:creationId xmlns:a16="http://schemas.microsoft.com/office/drawing/2014/main" id="{1D5B1618-90AE-04B2-BDFA-52BA488129BA}"/>
                </a:ext>
              </a:extLst>
            </p:cNvPr>
            <p:cNvSpPr/>
            <p:nvPr/>
          </p:nvSpPr>
          <p:spPr>
            <a:xfrm>
              <a:off x="1728386" y="4138851"/>
              <a:ext cx="3586266" cy="365760"/>
            </a:xfrm>
            <a:prstGeom prst="roundRect">
              <a:avLst/>
            </a:prstGeom>
            <a:solidFill>
              <a:srgbClr val="FBE5D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59" name="手繪多邊形: 圖案 1058">
              <a:extLst>
                <a:ext uri="{FF2B5EF4-FFF2-40B4-BE49-F238E27FC236}">
                  <a16:creationId xmlns:a16="http://schemas.microsoft.com/office/drawing/2014/main" id="{8AA7E1BD-36FB-32B3-E66A-C8996F3DDC8B}"/>
                </a:ext>
              </a:extLst>
            </p:cNvPr>
            <p:cNvSpPr/>
            <p:nvPr/>
          </p:nvSpPr>
          <p:spPr>
            <a:xfrm>
              <a:off x="1792277" y="4192132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14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DEA15AFC-7DEF-8AB7-2DAE-DADFD9566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6" t="20759" r="52087" b="19708"/>
          <a:stretch/>
        </p:blipFill>
        <p:spPr bwMode="auto">
          <a:xfrm>
            <a:off x="1455566" y="3330373"/>
            <a:ext cx="128226" cy="1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A4E316B2-D560-A2C0-4875-D72B5AA9F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831784" y="3332333"/>
            <a:ext cx="129508" cy="12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AE9A470D-BBA0-411C-FEB2-761EC5D62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79718" y="3332333"/>
            <a:ext cx="129508" cy="12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319E8FAE-9FA0-EAA3-5E84-F7EB1E183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5269746" y="2140284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FC8ECE92-8C74-61F5-3B3E-D84C8B9E14F7}"/>
              </a:ext>
            </a:extLst>
          </p:cNvPr>
          <p:cNvSpPr/>
          <p:nvPr/>
        </p:nvSpPr>
        <p:spPr>
          <a:xfrm>
            <a:off x="4087805" y="2896155"/>
            <a:ext cx="836664" cy="365760"/>
          </a:xfrm>
          <a:prstGeom prst="roundRect">
            <a:avLst/>
          </a:prstGeom>
          <a:solidFill>
            <a:srgbClr val="E8EDF8"/>
          </a:solidFill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Positional Encoding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90FE8DD-8C0B-A6D1-3FD9-232284C8CA52}"/>
              </a:ext>
            </a:extLst>
          </p:cNvPr>
          <p:cNvSpPr/>
          <p:nvPr/>
        </p:nvSpPr>
        <p:spPr>
          <a:xfrm>
            <a:off x="5302240" y="2896155"/>
            <a:ext cx="789192" cy="365760"/>
          </a:xfrm>
          <a:prstGeom prst="roundRect">
            <a:avLst/>
          </a:prstGeom>
          <a:solidFill>
            <a:srgbClr val="E8EDF8"/>
          </a:solidFill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Temporal Encoding</a:t>
            </a:r>
          </a:p>
        </p:txBody>
      </p:sp>
      <p:sp>
        <p:nvSpPr>
          <p:cNvPr id="161" name="矩形: 圓角 160">
            <a:extLst>
              <a:ext uri="{FF2B5EF4-FFF2-40B4-BE49-F238E27FC236}">
                <a16:creationId xmlns:a16="http://schemas.microsoft.com/office/drawing/2014/main" id="{76B02FA2-F5DC-5365-DD26-0FB2AE49DB8E}"/>
              </a:ext>
            </a:extLst>
          </p:cNvPr>
          <p:cNvSpPr/>
          <p:nvPr/>
        </p:nvSpPr>
        <p:spPr>
          <a:xfrm>
            <a:off x="7445730" y="2027236"/>
            <a:ext cx="3631474" cy="1453330"/>
          </a:xfrm>
          <a:prstGeom prst="roundRect">
            <a:avLst>
              <a:gd name="adj" fmla="val 8929"/>
            </a:avLst>
          </a:prstGeom>
          <a:solidFill>
            <a:srgbClr val="E8E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DB5AC2C3-A3C8-D09B-9243-340378F4E951}"/>
              </a:ext>
            </a:extLst>
          </p:cNvPr>
          <p:cNvCxnSpPr>
            <a:cxnSpLocks/>
          </p:cNvCxnSpPr>
          <p:nvPr/>
        </p:nvCxnSpPr>
        <p:spPr>
          <a:xfrm flipV="1">
            <a:off x="9136024" y="5160597"/>
            <a:ext cx="0" cy="18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矩形: 圓角 163">
            <a:extLst>
              <a:ext uri="{FF2B5EF4-FFF2-40B4-BE49-F238E27FC236}">
                <a16:creationId xmlns:a16="http://schemas.microsoft.com/office/drawing/2014/main" id="{FB40908A-51D7-04C4-99F7-2EAA51EDFBD3}"/>
              </a:ext>
            </a:extLst>
          </p:cNvPr>
          <p:cNvSpPr/>
          <p:nvPr/>
        </p:nvSpPr>
        <p:spPr>
          <a:xfrm>
            <a:off x="8350820" y="4406688"/>
            <a:ext cx="1570408" cy="36576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Patching +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Channel-Independence</a:t>
            </a:r>
          </a:p>
        </p:txBody>
      </p:sp>
      <p:sp>
        <p:nvSpPr>
          <p:cNvPr id="165" name="矩形: 圓角 164">
            <a:extLst>
              <a:ext uri="{FF2B5EF4-FFF2-40B4-BE49-F238E27FC236}">
                <a16:creationId xmlns:a16="http://schemas.microsoft.com/office/drawing/2014/main" id="{598C18D9-05A2-4ECD-8857-050F3C496721}"/>
              </a:ext>
            </a:extLst>
          </p:cNvPr>
          <p:cNvSpPr/>
          <p:nvPr/>
        </p:nvSpPr>
        <p:spPr>
          <a:xfrm>
            <a:off x="8398363" y="2092623"/>
            <a:ext cx="1475322" cy="36576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Pretrained LLM + PEFT</a:t>
            </a:r>
          </a:p>
        </p:txBody>
      </p:sp>
      <p:cxnSp>
        <p:nvCxnSpPr>
          <p:cNvPr id="166" name="直線單箭頭接點 165">
            <a:extLst>
              <a:ext uri="{FF2B5EF4-FFF2-40B4-BE49-F238E27FC236}">
                <a16:creationId xmlns:a16="http://schemas.microsoft.com/office/drawing/2014/main" id="{BFC17269-BC22-4A32-925B-2D6058D7647F}"/>
              </a:ext>
            </a:extLst>
          </p:cNvPr>
          <p:cNvCxnSpPr>
            <a:cxnSpLocks/>
            <a:endCxn id="164" idx="2"/>
          </p:cNvCxnSpPr>
          <p:nvPr/>
        </p:nvCxnSpPr>
        <p:spPr>
          <a:xfrm flipV="1">
            <a:off x="9136024" y="4772448"/>
            <a:ext cx="0" cy="159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單箭頭接點 173">
            <a:extLst>
              <a:ext uri="{FF2B5EF4-FFF2-40B4-BE49-F238E27FC236}">
                <a16:creationId xmlns:a16="http://schemas.microsoft.com/office/drawing/2014/main" id="{91461E86-D7FE-D176-8A59-BEE9B52482D1}"/>
              </a:ext>
            </a:extLst>
          </p:cNvPr>
          <p:cNvCxnSpPr>
            <a:cxnSpLocks/>
            <a:endCxn id="1083" idx="2"/>
          </p:cNvCxnSpPr>
          <p:nvPr/>
        </p:nvCxnSpPr>
        <p:spPr>
          <a:xfrm flipV="1">
            <a:off x="9136024" y="3261915"/>
            <a:ext cx="0" cy="276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接點: 肘形 175">
            <a:extLst>
              <a:ext uri="{FF2B5EF4-FFF2-40B4-BE49-F238E27FC236}">
                <a16:creationId xmlns:a16="http://schemas.microsoft.com/office/drawing/2014/main" id="{E75ED169-A7B0-99C3-F0D4-A477C1A50DFC}"/>
              </a:ext>
            </a:extLst>
          </p:cNvPr>
          <p:cNvCxnSpPr>
            <a:cxnSpLocks/>
            <a:stCxn id="1080" idx="2"/>
            <a:endCxn id="1084" idx="2"/>
          </p:cNvCxnSpPr>
          <p:nvPr/>
        </p:nvCxnSpPr>
        <p:spPr>
          <a:xfrm rot="16200000" flipH="1">
            <a:off x="9151026" y="2086218"/>
            <a:ext cx="12700" cy="2351393"/>
          </a:xfrm>
          <a:prstGeom prst="bentConnector3">
            <a:avLst>
              <a:gd name="adj1" fmla="val 1237465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3CCD8DA9-7CEB-3FD0-FF4D-4942E081E3B3}"/>
              </a:ext>
            </a:extLst>
          </p:cNvPr>
          <p:cNvCxnSpPr>
            <a:cxnSpLocks/>
          </p:cNvCxnSpPr>
          <p:nvPr/>
        </p:nvCxnSpPr>
        <p:spPr>
          <a:xfrm flipV="1">
            <a:off x="9136024" y="2749127"/>
            <a:ext cx="0" cy="180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文字方塊 177">
            <a:extLst>
              <a:ext uri="{FF2B5EF4-FFF2-40B4-BE49-F238E27FC236}">
                <a16:creationId xmlns:a16="http://schemas.microsoft.com/office/drawing/2014/main" id="{9C2AA68E-6BEF-F159-DBDB-9011B02B2CA7}"/>
              </a:ext>
            </a:extLst>
          </p:cNvPr>
          <p:cNvSpPr txBox="1"/>
          <p:nvPr/>
        </p:nvSpPr>
        <p:spPr>
          <a:xfrm>
            <a:off x="8959632" y="2515233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⊕</a:t>
            </a:r>
            <a:endParaRPr lang="en-US" sz="1400" dirty="0"/>
          </a:p>
        </p:txBody>
      </p:sp>
      <p:cxnSp>
        <p:nvCxnSpPr>
          <p:cNvPr id="180" name="接點: 肘形 179">
            <a:extLst>
              <a:ext uri="{FF2B5EF4-FFF2-40B4-BE49-F238E27FC236}">
                <a16:creationId xmlns:a16="http://schemas.microsoft.com/office/drawing/2014/main" id="{5CED7DEE-7D4F-D2FD-8393-7F7C672045C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7377" y="2259153"/>
            <a:ext cx="258292" cy="10823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接點: 肘形 180">
            <a:extLst>
              <a:ext uri="{FF2B5EF4-FFF2-40B4-BE49-F238E27FC236}">
                <a16:creationId xmlns:a16="http://schemas.microsoft.com/office/drawing/2014/main" id="{05775386-9922-BE9B-806C-B3FA8E627B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636653" y="2239421"/>
            <a:ext cx="258294" cy="1121847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單箭頭接點 182">
            <a:extLst>
              <a:ext uri="{FF2B5EF4-FFF2-40B4-BE49-F238E27FC236}">
                <a16:creationId xmlns:a16="http://schemas.microsoft.com/office/drawing/2014/main" id="{0BF46C3E-88C4-62AE-80B3-239716B06D91}"/>
              </a:ext>
            </a:extLst>
          </p:cNvPr>
          <p:cNvCxnSpPr>
            <a:cxnSpLocks/>
            <a:endCxn id="165" idx="2"/>
          </p:cNvCxnSpPr>
          <p:nvPr/>
        </p:nvCxnSpPr>
        <p:spPr>
          <a:xfrm flipV="1">
            <a:off x="9136024" y="2458383"/>
            <a:ext cx="0" cy="256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" name="群組 183">
            <a:extLst>
              <a:ext uri="{FF2B5EF4-FFF2-40B4-BE49-F238E27FC236}">
                <a16:creationId xmlns:a16="http://schemas.microsoft.com/office/drawing/2014/main" id="{16E83DCB-323A-013E-17EA-74CD99B82AE5}"/>
              </a:ext>
            </a:extLst>
          </p:cNvPr>
          <p:cNvGrpSpPr/>
          <p:nvPr/>
        </p:nvGrpSpPr>
        <p:grpSpPr>
          <a:xfrm>
            <a:off x="7757055" y="3564349"/>
            <a:ext cx="2649663" cy="678116"/>
            <a:chOff x="5051152" y="4640059"/>
            <a:chExt cx="2649663" cy="793182"/>
          </a:xfrm>
        </p:grpSpPr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BE7C9595-A24F-3F53-17DD-87D734BE76FF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80A7A6F5-FE93-B749-39A3-5451B60F2203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89" name="矩形 188">
              <a:extLst>
                <a:ext uri="{FF2B5EF4-FFF2-40B4-BE49-F238E27FC236}">
                  <a16:creationId xmlns:a16="http://schemas.microsoft.com/office/drawing/2014/main" id="{9194F4DE-C800-8CDC-F8E1-AECEA1115059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90" name="文字方塊 189">
              <a:extLst>
                <a:ext uri="{FF2B5EF4-FFF2-40B4-BE49-F238E27FC236}">
                  <a16:creationId xmlns:a16="http://schemas.microsoft.com/office/drawing/2014/main" id="{942FCA2A-468C-150C-61B1-2553D63F5C88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3827F84B-6BED-A4DD-E653-EE4AAE2138FA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24" name="文字方塊 1023">
              <a:extLst>
                <a:ext uri="{FF2B5EF4-FFF2-40B4-BE49-F238E27FC236}">
                  <a16:creationId xmlns:a16="http://schemas.microsoft.com/office/drawing/2014/main" id="{55FA14B2-A659-4437-7B60-88A99489B130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</a:t>
              </a:r>
            </a:p>
            <a:p>
              <a:pPr algn="ctr"/>
              <a:r>
                <a:rPr lang="en-US" altLang="zh-TW" sz="1000" dirty="0"/>
                <a:t>2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16</a:t>
              </a:r>
              <a:endParaRPr lang="zh-TW" altLang="en-US" sz="1000" dirty="0"/>
            </a:p>
          </p:txBody>
        </p:sp>
        <p:sp>
          <p:nvSpPr>
            <p:cNvPr id="1031" name="文字方塊 1030">
              <a:extLst>
                <a:ext uri="{FF2B5EF4-FFF2-40B4-BE49-F238E27FC236}">
                  <a16:creationId xmlns:a16="http://schemas.microsoft.com/office/drawing/2014/main" id="{AC60CE9D-20E3-7869-A046-12E772D4EA5C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1032" name="文字方塊 1031">
              <a:extLst>
                <a:ext uri="{FF2B5EF4-FFF2-40B4-BE49-F238E27FC236}">
                  <a16:creationId xmlns:a16="http://schemas.microsoft.com/office/drawing/2014/main" id="{96B14821-C95F-019E-35A7-F4D054EC02BB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1033" name="矩形 1032">
              <a:extLst>
                <a:ext uri="{FF2B5EF4-FFF2-40B4-BE49-F238E27FC236}">
                  <a16:creationId xmlns:a16="http://schemas.microsoft.com/office/drawing/2014/main" id="{51907CFF-F6D7-A781-A7EB-2448B5073DE2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34" name="文字方塊 1033">
              <a:extLst>
                <a:ext uri="{FF2B5EF4-FFF2-40B4-BE49-F238E27FC236}">
                  <a16:creationId xmlns:a16="http://schemas.microsoft.com/office/drawing/2014/main" id="{02B58C7C-727E-600A-21FD-1FAFA2D8F2E3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035" name="文字方塊 1034">
              <a:extLst>
                <a:ext uri="{FF2B5EF4-FFF2-40B4-BE49-F238E27FC236}">
                  <a16:creationId xmlns:a16="http://schemas.microsoft.com/office/drawing/2014/main" id="{BED7A4BF-16D4-C800-A249-A7FE952C9491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036" name="文字方塊 1035">
              <a:extLst>
                <a:ext uri="{FF2B5EF4-FFF2-40B4-BE49-F238E27FC236}">
                  <a16:creationId xmlns:a16="http://schemas.microsoft.com/office/drawing/2014/main" id="{76981920-73C7-B89F-2A5F-EAE65F690863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cxnSp>
        <p:nvCxnSpPr>
          <p:cNvPr id="1037" name="直線單箭頭接點 1036">
            <a:extLst>
              <a:ext uri="{FF2B5EF4-FFF2-40B4-BE49-F238E27FC236}">
                <a16:creationId xmlns:a16="http://schemas.microsoft.com/office/drawing/2014/main" id="{7CBC0B03-F45C-B7A0-3619-79C43FF19B9E}"/>
              </a:ext>
            </a:extLst>
          </p:cNvPr>
          <p:cNvCxnSpPr>
            <a:cxnSpLocks/>
            <a:stCxn id="164" idx="0"/>
          </p:cNvCxnSpPr>
          <p:nvPr/>
        </p:nvCxnSpPr>
        <p:spPr>
          <a:xfrm flipV="1">
            <a:off x="9136024" y="4242465"/>
            <a:ext cx="0" cy="164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直線單箭頭接點 1037">
            <a:extLst>
              <a:ext uri="{FF2B5EF4-FFF2-40B4-BE49-F238E27FC236}">
                <a16:creationId xmlns:a16="http://schemas.microsoft.com/office/drawing/2014/main" id="{F5D61800-46F9-122D-FF80-50CCDB41AE52}"/>
              </a:ext>
            </a:extLst>
          </p:cNvPr>
          <p:cNvCxnSpPr>
            <a:cxnSpLocks/>
            <a:stCxn id="165" idx="0"/>
          </p:cNvCxnSpPr>
          <p:nvPr/>
        </p:nvCxnSpPr>
        <p:spPr>
          <a:xfrm flipV="1">
            <a:off x="9136024" y="1925204"/>
            <a:ext cx="0" cy="1674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0" name="矩形: 圓角 1079">
            <a:extLst>
              <a:ext uri="{FF2B5EF4-FFF2-40B4-BE49-F238E27FC236}">
                <a16:creationId xmlns:a16="http://schemas.microsoft.com/office/drawing/2014/main" id="{783767E3-3F0A-94EA-5705-B852FAF4D93D}"/>
              </a:ext>
            </a:extLst>
          </p:cNvPr>
          <p:cNvSpPr/>
          <p:nvPr/>
        </p:nvSpPr>
        <p:spPr>
          <a:xfrm>
            <a:off x="7589378" y="2896155"/>
            <a:ext cx="771904" cy="365760"/>
          </a:xfrm>
          <a:prstGeom prst="roundRect">
            <a:avLst/>
          </a:prstGeom>
          <a:solidFill>
            <a:srgbClr val="E8EDF8"/>
          </a:solidFill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Token Encoding</a:t>
            </a:r>
          </a:p>
        </p:txBody>
      </p:sp>
      <p:sp>
        <p:nvSpPr>
          <p:cNvPr id="1083" name="矩形: 圓角 1082">
            <a:extLst>
              <a:ext uri="{FF2B5EF4-FFF2-40B4-BE49-F238E27FC236}">
                <a16:creationId xmlns:a16="http://schemas.microsoft.com/office/drawing/2014/main" id="{3BCDEB5C-36C0-B0C1-2301-61BF5D939781}"/>
              </a:ext>
            </a:extLst>
          </p:cNvPr>
          <p:cNvSpPr/>
          <p:nvPr/>
        </p:nvSpPr>
        <p:spPr>
          <a:xfrm>
            <a:off x="8717692" y="2896155"/>
            <a:ext cx="836664" cy="365760"/>
          </a:xfrm>
          <a:prstGeom prst="roundRect">
            <a:avLst/>
          </a:prstGeom>
          <a:solidFill>
            <a:srgbClr val="E8EDF8"/>
          </a:solidFill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Positional Encoding</a:t>
            </a:r>
          </a:p>
        </p:txBody>
      </p:sp>
      <p:sp>
        <p:nvSpPr>
          <p:cNvPr id="1084" name="矩形: 圓角 1083">
            <a:extLst>
              <a:ext uri="{FF2B5EF4-FFF2-40B4-BE49-F238E27FC236}">
                <a16:creationId xmlns:a16="http://schemas.microsoft.com/office/drawing/2014/main" id="{4C9E4D8B-7EFE-EFB1-F9C3-3718749DAE8E}"/>
              </a:ext>
            </a:extLst>
          </p:cNvPr>
          <p:cNvSpPr/>
          <p:nvPr/>
        </p:nvSpPr>
        <p:spPr>
          <a:xfrm>
            <a:off x="9932127" y="2896155"/>
            <a:ext cx="789192" cy="365760"/>
          </a:xfrm>
          <a:prstGeom prst="roundRect">
            <a:avLst/>
          </a:prstGeom>
          <a:solidFill>
            <a:srgbClr val="E8EDF8"/>
          </a:solidFill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Temporal Encoding</a:t>
            </a:r>
          </a:p>
        </p:txBody>
      </p:sp>
      <p:sp>
        <p:nvSpPr>
          <p:cNvPr id="1085" name="矩形: 圓角 1084">
            <a:extLst>
              <a:ext uri="{FF2B5EF4-FFF2-40B4-BE49-F238E27FC236}">
                <a16:creationId xmlns:a16="http://schemas.microsoft.com/office/drawing/2014/main" id="{ADC17C30-4164-C401-6176-9C010B58194C}"/>
              </a:ext>
            </a:extLst>
          </p:cNvPr>
          <p:cNvSpPr/>
          <p:nvPr/>
        </p:nvSpPr>
        <p:spPr>
          <a:xfrm>
            <a:off x="8005115" y="1698797"/>
            <a:ext cx="2273974" cy="228600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Flatten + Output </a:t>
            </a:r>
            <a:r>
              <a:rPr lang="en-US" sz="1050" dirty="0" err="1">
                <a:solidFill>
                  <a:schemeClr val="tx1"/>
                </a:solidFill>
              </a:rPr>
              <a:t>Layer</a:t>
            </a:r>
            <a:r>
              <a:rPr lang="en-US" sz="1050" baseline="-25000" dirty="0" err="1">
                <a:solidFill>
                  <a:schemeClr val="tx1"/>
                </a:solidFill>
              </a:rPr>
              <a:t>DFT</a:t>
            </a:r>
            <a:r>
              <a:rPr lang="en-US" sz="1050" dirty="0">
                <a:solidFill>
                  <a:schemeClr val="tx1"/>
                </a:solidFill>
              </a:rPr>
              <a:t> + Rearrange</a:t>
            </a:r>
          </a:p>
        </p:txBody>
      </p:sp>
      <p:cxnSp>
        <p:nvCxnSpPr>
          <p:cNvPr id="1086" name="直線單箭頭接點 1085">
            <a:extLst>
              <a:ext uri="{FF2B5EF4-FFF2-40B4-BE49-F238E27FC236}">
                <a16:creationId xmlns:a16="http://schemas.microsoft.com/office/drawing/2014/main" id="{FE85EA34-41F5-8BB5-A112-F92BFCB8ECFA}"/>
              </a:ext>
            </a:extLst>
          </p:cNvPr>
          <p:cNvCxnSpPr>
            <a:cxnSpLocks/>
            <a:stCxn id="1085" idx="0"/>
            <a:endCxn id="1088" idx="2"/>
          </p:cNvCxnSpPr>
          <p:nvPr/>
        </p:nvCxnSpPr>
        <p:spPr>
          <a:xfrm flipV="1">
            <a:off x="9142102" y="1508168"/>
            <a:ext cx="0" cy="190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FABAFE3E-9407-F726-5525-978C3C0D7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302443" y="1675621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8" name="矩形: 圓角 1087">
            <a:extLst>
              <a:ext uri="{FF2B5EF4-FFF2-40B4-BE49-F238E27FC236}">
                <a16:creationId xmlns:a16="http://schemas.microsoft.com/office/drawing/2014/main" id="{6B7E9E3B-417A-32CA-5EFA-9C63181B82B8}"/>
              </a:ext>
            </a:extLst>
          </p:cNvPr>
          <p:cNvSpPr/>
          <p:nvPr/>
        </p:nvSpPr>
        <p:spPr>
          <a:xfrm>
            <a:off x="8595024" y="1279568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</a:t>
            </a:r>
            <a:r>
              <a:rPr lang="en-US" sz="1050" dirty="0" err="1">
                <a:solidFill>
                  <a:schemeClr val="tx1"/>
                </a:solidFill>
              </a:rPr>
              <a:t>denorm</a:t>
            </a:r>
            <a:r>
              <a:rPr lang="en-US" sz="105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089" name="直線單箭頭接點 1088">
            <a:extLst>
              <a:ext uri="{FF2B5EF4-FFF2-40B4-BE49-F238E27FC236}">
                <a16:creationId xmlns:a16="http://schemas.microsoft.com/office/drawing/2014/main" id="{01199EA7-71A4-CA7B-BE04-1AA0C647E47A}"/>
              </a:ext>
            </a:extLst>
          </p:cNvPr>
          <p:cNvCxnSpPr>
            <a:cxnSpLocks/>
            <a:stCxn id="1088" idx="0"/>
          </p:cNvCxnSpPr>
          <p:nvPr/>
        </p:nvCxnSpPr>
        <p:spPr>
          <a:xfrm flipV="1">
            <a:off x="9142102" y="1098236"/>
            <a:ext cx="0" cy="181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0" name="群組 1089">
            <a:extLst>
              <a:ext uri="{FF2B5EF4-FFF2-40B4-BE49-F238E27FC236}">
                <a16:creationId xmlns:a16="http://schemas.microsoft.com/office/drawing/2014/main" id="{A630938F-4732-9B4C-355A-6A492051FC36}"/>
              </a:ext>
            </a:extLst>
          </p:cNvPr>
          <p:cNvGrpSpPr/>
          <p:nvPr/>
        </p:nvGrpSpPr>
        <p:grpSpPr>
          <a:xfrm>
            <a:off x="7554567" y="410582"/>
            <a:ext cx="3194796" cy="689542"/>
            <a:chOff x="1728386" y="3815069"/>
            <a:chExt cx="3897470" cy="689542"/>
          </a:xfrm>
        </p:grpSpPr>
        <p:sp>
          <p:nvSpPr>
            <p:cNvPr id="1091" name="矩形: 圓角 1090">
              <a:extLst>
                <a:ext uri="{FF2B5EF4-FFF2-40B4-BE49-F238E27FC236}">
                  <a16:creationId xmlns:a16="http://schemas.microsoft.com/office/drawing/2014/main" id="{C1E2A026-8D55-0066-4936-F2B95856A7B1}"/>
                </a:ext>
              </a:extLst>
            </p:cNvPr>
            <p:cNvSpPr/>
            <p:nvPr/>
          </p:nvSpPr>
          <p:spPr>
            <a:xfrm>
              <a:off x="2039590" y="3815069"/>
              <a:ext cx="3586266" cy="36576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92" name="手繪多邊形: 圖案 1091">
              <a:extLst>
                <a:ext uri="{FF2B5EF4-FFF2-40B4-BE49-F238E27FC236}">
                  <a16:creationId xmlns:a16="http://schemas.microsoft.com/office/drawing/2014/main" id="{2EF80788-20B7-3307-8202-85222D4C62B8}"/>
                </a:ext>
              </a:extLst>
            </p:cNvPr>
            <p:cNvSpPr/>
            <p:nvPr/>
          </p:nvSpPr>
          <p:spPr>
            <a:xfrm rot="10800000">
              <a:off x="2103481" y="3868350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3" name="矩形: 圓角 1092">
              <a:extLst>
                <a:ext uri="{FF2B5EF4-FFF2-40B4-BE49-F238E27FC236}">
                  <a16:creationId xmlns:a16="http://schemas.microsoft.com/office/drawing/2014/main" id="{1517C6EB-3C95-503D-76A2-04618CE37660}"/>
                </a:ext>
              </a:extLst>
            </p:cNvPr>
            <p:cNvSpPr/>
            <p:nvPr/>
          </p:nvSpPr>
          <p:spPr>
            <a:xfrm>
              <a:off x="1877587" y="3989642"/>
              <a:ext cx="3586266" cy="36576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94" name="手繪多邊形: 圖案 1093">
              <a:extLst>
                <a:ext uri="{FF2B5EF4-FFF2-40B4-BE49-F238E27FC236}">
                  <a16:creationId xmlns:a16="http://schemas.microsoft.com/office/drawing/2014/main" id="{ED80D5D4-F689-D47A-10D1-465C8C5468F9}"/>
                </a:ext>
              </a:extLst>
            </p:cNvPr>
            <p:cNvSpPr/>
            <p:nvPr/>
          </p:nvSpPr>
          <p:spPr>
            <a:xfrm rot="10800000">
              <a:off x="1941478" y="4042923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5" name="矩形: 圓角 1094">
              <a:extLst>
                <a:ext uri="{FF2B5EF4-FFF2-40B4-BE49-F238E27FC236}">
                  <a16:creationId xmlns:a16="http://schemas.microsoft.com/office/drawing/2014/main" id="{9207CA5C-3BEF-9101-2468-CE1826DE1A27}"/>
                </a:ext>
              </a:extLst>
            </p:cNvPr>
            <p:cNvSpPr/>
            <p:nvPr/>
          </p:nvSpPr>
          <p:spPr>
            <a:xfrm>
              <a:off x="1728386" y="4138851"/>
              <a:ext cx="3586266" cy="365760"/>
            </a:xfrm>
            <a:prstGeom prst="roundRect">
              <a:avLst/>
            </a:prstGeom>
            <a:solidFill>
              <a:srgbClr val="FBE5D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96" name="手繪多邊形: 圖案 1095">
              <a:extLst>
                <a:ext uri="{FF2B5EF4-FFF2-40B4-BE49-F238E27FC236}">
                  <a16:creationId xmlns:a16="http://schemas.microsoft.com/office/drawing/2014/main" id="{B256C926-ABB5-99C7-204D-758A7A52FE29}"/>
                </a:ext>
              </a:extLst>
            </p:cNvPr>
            <p:cNvSpPr/>
            <p:nvPr/>
          </p:nvSpPr>
          <p:spPr>
            <a:xfrm rot="10800000">
              <a:off x="1792277" y="4192132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7" name="文字方塊 1096">
                <a:extLst>
                  <a:ext uri="{FF2B5EF4-FFF2-40B4-BE49-F238E27FC236}">
                    <a16:creationId xmlns:a16="http://schemas.microsoft.com/office/drawing/2014/main" id="{A9ADCB3F-C304-2B60-8FA7-36A57EEEB831}"/>
                  </a:ext>
                </a:extLst>
              </p:cNvPr>
              <p:cNvSpPr txBox="1"/>
              <p:nvPr/>
            </p:nvSpPr>
            <p:spPr>
              <a:xfrm>
                <a:off x="11036252" y="609736"/>
                <a:ext cx="312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7" name="文字方塊 1096">
                <a:extLst>
                  <a:ext uri="{FF2B5EF4-FFF2-40B4-BE49-F238E27FC236}">
                    <a16:creationId xmlns:a16="http://schemas.microsoft.com/office/drawing/2014/main" id="{A9ADCB3F-C304-2B60-8FA7-36A57EEEB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6252" y="609736"/>
                <a:ext cx="312971" cy="276999"/>
              </a:xfrm>
              <a:prstGeom prst="rect">
                <a:avLst/>
              </a:prstGeom>
              <a:blipFill>
                <a:blip r:embed="rId11"/>
                <a:stretch>
                  <a:fillRect l="-15385" r="-576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8" name="群組 1097">
            <a:extLst>
              <a:ext uri="{FF2B5EF4-FFF2-40B4-BE49-F238E27FC236}">
                <a16:creationId xmlns:a16="http://schemas.microsoft.com/office/drawing/2014/main" id="{1EAD341A-69BC-BEC7-030B-5F4397946891}"/>
              </a:ext>
            </a:extLst>
          </p:cNvPr>
          <p:cNvGrpSpPr/>
          <p:nvPr/>
        </p:nvGrpSpPr>
        <p:grpSpPr>
          <a:xfrm>
            <a:off x="9722527" y="1255229"/>
            <a:ext cx="287219" cy="289778"/>
            <a:chOff x="844925" y="5935603"/>
            <a:chExt cx="287219" cy="289778"/>
          </a:xfrm>
        </p:grpSpPr>
        <p:pic>
          <p:nvPicPr>
            <p:cNvPr id="1099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AFCE1AF1-5350-1B1B-BAB9-BAB159817B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80" t="21390" r="12902" b="20882"/>
            <a:stretch/>
          </p:blipFill>
          <p:spPr bwMode="auto">
            <a:xfrm>
              <a:off x="986267" y="5938327"/>
              <a:ext cx="145877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0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92975318-D820-F7BF-75BF-A6E0CBE505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69704" b="19708"/>
            <a:stretch/>
          </p:blipFill>
          <p:spPr bwMode="auto">
            <a:xfrm>
              <a:off x="844925" y="5935603"/>
              <a:ext cx="141342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01" name="矩形: 圓角 1100">
            <a:extLst>
              <a:ext uri="{FF2B5EF4-FFF2-40B4-BE49-F238E27FC236}">
                <a16:creationId xmlns:a16="http://schemas.microsoft.com/office/drawing/2014/main" id="{847FC5A6-0751-03A0-5532-7B1E8E77108F}"/>
              </a:ext>
            </a:extLst>
          </p:cNvPr>
          <p:cNvSpPr/>
          <p:nvPr/>
        </p:nvSpPr>
        <p:spPr>
          <a:xfrm>
            <a:off x="8595024" y="4936907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(norm)</a:t>
            </a:r>
          </a:p>
        </p:txBody>
      </p:sp>
      <p:grpSp>
        <p:nvGrpSpPr>
          <p:cNvPr id="1105" name="群組 1104">
            <a:extLst>
              <a:ext uri="{FF2B5EF4-FFF2-40B4-BE49-F238E27FC236}">
                <a16:creationId xmlns:a16="http://schemas.microsoft.com/office/drawing/2014/main" id="{FBC2BA98-6346-9669-C1BD-2C6F1AE98EB3}"/>
              </a:ext>
            </a:extLst>
          </p:cNvPr>
          <p:cNvGrpSpPr/>
          <p:nvPr/>
        </p:nvGrpSpPr>
        <p:grpSpPr>
          <a:xfrm>
            <a:off x="10742769" y="2938628"/>
            <a:ext cx="287219" cy="289778"/>
            <a:chOff x="844925" y="5935603"/>
            <a:chExt cx="287219" cy="289778"/>
          </a:xfrm>
        </p:grpSpPr>
        <p:pic>
          <p:nvPicPr>
            <p:cNvPr id="1106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B464B31C-CBAD-BA8A-3A24-BE54ACF3EE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80" t="21390" r="12902" b="20882"/>
            <a:stretch/>
          </p:blipFill>
          <p:spPr bwMode="auto">
            <a:xfrm>
              <a:off x="986267" y="5938327"/>
              <a:ext cx="145877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7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2065A1D4-25DF-231B-B402-EB1B88AC7D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69704" b="19708"/>
            <a:stretch/>
          </p:blipFill>
          <p:spPr bwMode="auto">
            <a:xfrm>
              <a:off x="844925" y="5935603"/>
              <a:ext cx="141342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8" name="群組 1107">
            <a:extLst>
              <a:ext uri="{FF2B5EF4-FFF2-40B4-BE49-F238E27FC236}">
                <a16:creationId xmlns:a16="http://schemas.microsoft.com/office/drawing/2014/main" id="{90938E3B-F63A-3435-D880-BA43F0C41AD7}"/>
              </a:ext>
            </a:extLst>
          </p:cNvPr>
          <p:cNvGrpSpPr/>
          <p:nvPr/>
        </p:nvGrpSpPr>
        <p:grpSpPr>
          <a:xfrm>
            <a:off x="9575535" y="2938628"/>
            <a:ext cx="287219" cy="289778"/>
            <a:chOff x="844925" y="5935603"/>
            <a:chExt cx="287219" cy="289778"/>
          </a:xfrm>
        </p:grpSpPr>
        <p:pic>
          <p:nvPicPr>
            <p:cNvPr id="1109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450FEA2E-A8B2-B477-8591-21CF859D3C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80" t="21390" r="12902" b="20882"/>
            <a:stretch/>
          </p:blipFill>
          <p:spPr bwMode="auto">
            <a:xfrm>
              <a:off x="986267" y="5938327"/>
              <a:ext cx="145877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0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BED97DEF-AC27-3374-4B7C-DF21B1BBDB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69704" b="19708"/>
            <a:stretch/>
          </p:blipFill>
          <p:spPr bwMode="auto">
            <a:xfrm>
              <a:off x="844925" y="5935603"/>
              <a:ext cx="141342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11" name="群組 1110">
            <a:extLst>
              <a:ext uri="{FF2B5EF4-FFF2-40B4-BE49-F238E27FC236}">
                <a16:creationId xmlns:a16="http://schemas.microsoft.com/office/drawing/2014/main" id="{CE809021-216A-291C-C269-6E6670834C57}"/>
              </a:ext>
            </a:extLst>
          </p:cNvPr>
          <p:cNvGrpSpPr/>
          <p:nvPr/>
        </p:nvGrpSpPr>
        <p:grpSpPr>
          <a:xfrm>
            <a:off x="9715671" y="4909945"/>
            <a:ext cx="287219" cy="289778"/>
            <a:chOff x="844925" y="5935603"/>
            <a:chExt cx="287219" cy="289778"/>
          </a:xfrm>
        </p:grpSpPr>
        <p:pic>
          <p:nvPicPr>
            <p:cNvPr id="1112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E53605FC-914F-B7B0-E815-1FFF499C58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80" t="21390" r="12902" b="20882"/>
            <a:stretch/>
          </p:blipFill>
          <p:spPr bwMode="auto">
            <a:xfrm>
              <a:off x="986267" y="5938327"/>
              <a:ext cx="145877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3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28253B65-09C9-D029-95E7-BA8D614D07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69704" b="19708"/>
            <a:stretch/>
          </p:blipFill>
          <p:spPr bwMode="auto">
            <a:xfrm>
              <a:off x="844925" y="5935603"/>
              <a:ext cx="141342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14" name="群組 1113">
            <a:extLst>
              <a:ext uri="{FF2B5EF4-FFF2-40B4-BE49-F238E27FC236}">
                <a16:creationId xmlns:a16="http://schemas.microsoft.com/office/drawing/2014/main" id="{FE735A26-2EE9-2DE4-DDE2-6B3B431CB526}"/>
              </a:ext>
            </a:extLst>
          </p:cNvPr>
          <p:cNvGrpSpPr/>
          <p:nvPr/>
        </p:nvGrpSpPr>
        <p:grpSpPr>
          <a:xfrm>
            <a:off x="8382732" y="2938628"/>
            <a:ext cx="287219" cy="289778"/>
            <a:chOff x="844925" y="5935603"/>
            <a:chExt cx="287219" cy="289778"/>
          </a:xfrm>
        </p:grpSpPr>
        <p:pic>
          <p:nvPicPr>
            <p:cNvPr id="1115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0B8DB9E1-2845-48EF-5479-9F04A057BE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80" t="21390" r="12902" b="20882"/>
            <a:stretch/>
          </p:blipFill>
          <p:spPr bwMode="auto">
            <a:xfrm>
              <a:off x="986267" y="5938327"/>
              <a:ext cx="145877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6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2B8F1B9D-844A-ED1E-2D4C-BF9418D0AC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69704" b="19708"/>
            <a:stretch/>
          </p:blipFill>
          <p:spPr bwMode="auto">
            <a:xfrm>
              <a:off x="844925" y="5935603"/>
              <a:ext cx="141342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18" name="群組 1117">
            <a:extLst>
              <a:ext uri="{FF2B5EF4-FFF2-40B4-BE49-F238E27FC236}">
                <a16:creationId xmlns:a16="http://schemas.microsoft.com/office/drawing/2014/main" id="{1059CE8B-E1C8-0A43-934A-4C2DDB13EA07}"/>
              </a:ext>
            </a:extLst>
          </p:cNvPr>
          <p:cNvGrpSpPr/>
          <p:nvPr/>
        </p:nvGrpSpPr>
        <p:grpSpPr>
          <a:xfrm>
            <a:off x="7187289" y="5351880"/>
            <a:ext cx="3897470" cy="689542"/>
            <a:chOff x="1728386" y="3815069"/>
            <a:chExt cx="3897470" cy="689542"/>
          </a:xfrm>
        </p:grpSpPr>
        <p:sp>
          <p:nvSpPr>
            <p:cNvPr id="1119" name="矩形: 圓角 1118">
              <a:extLst>
                <a:ext uri="{FF2B5EF4-FFF2-40B4-BE49-F238E27FC236}">
                  <a16:creationId xmlns:a16="http://schemas.microsoft.com/office/drawing/2014/main" id="{7271C0DC-4C69-E24E-3A18-22A74AEA843F}"/>
                </a:ext>
              </a:extLst>
            </p:cNvPr>
            <p:cNvSpPr/>
            <p:nvPr/>
          </p:nvSpPr>
          <p:spPr>
            <a:xfrm>
              <a:off x="2039590" y="3815069"/>
              <a:ext cx="3586266" cy="36576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120" name="手繪多邊形: 圖案 1119">
              <a:extLst>
                <a:ext uri="{FF2B5EF4-FFF2-40B4-BE49-F238E27FC236}">
                  <a16:creationId xmlns:a16="http://schemas.microsoft.com/office/drawing/2014/main" id="{1C09C857-3663-8ECA-F242-4D73F2197714}"/>
                </a:ext>
              </a:extLst>
            </p:cNvPr>
            <p:cNvSpPr/>
            <p:nvPr/>
          </p:nvSpPr>
          <p:spPr>
            <a:xfrm>
              <a:off x="2103481" y="3868350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1" name="矩形: 圓角 1120">
              <a:extLst>
                <a:ext uri="{FF2B5EF4-FFF2-40B4-BE49-F238E27FC236}">
                  <a16:creationId xmlns:a16="http://schemas.microsoft.com/office/drawing/2014/main" id="{2D06D5E9-A948-6CC4-0ACF-92A858DE7A45}"/>
                </a:ext>
              </a:extLst>
            </p:cNvPr>
            <p:cNvSpPr/>
            <p:nvPr/>
          </p:nvSpPr>
          <p:spPr>
            <a:xfrm>
              <a:off x="1877587" y="3989642"/>
              <a:ext cx="3586266" cy="36576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122" name="手繪多邊形: 圖案 1121">
              <a:extLst>
                <a:ext uri="{FF2B5EF4-FFF2-40B4-BE49-F238E27FC236}">
                  <a16:creationId xmlns:a16="http://schemas.microsoft.com/office/drawing/2014/main" id="{435FD646-4F27-6718-1F81-C7C0ACA310B7}"/>
                </a:ext>
              </a:extLst>
            </p:cNvPr>
            <p:cNvSpPr/>
            <p:nvPr/>
          </p:nvSpPr>
          <p:spPr>
            <a:xfrm>
              <a:off x="1941478" y="4042923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3" name="矩形: 圓角 1122">
              <a:extLst>
                <a:ext uri="{FF2B5EF4-FFF2-40B4-BE49-F238E27FC236}">
                  <a16:creationId xmlns:a16="http://schemas.microsoft.com/office/drawing/2014/main" id="{DE53E501-2E5B-F759-A0DA-7E5638CB5664}"/>
                </a:ext>
              </a:extLst>
            </p:cNvPr>
            <p:cNvSpPr/>
            <p:nvPr/>
          </p:nvSpPr>
          <p:spPr>
            <a:xfrm>
              <a:off x="1728386" y="4138851"/>
              <a:ext cx="3586266" cy="365760"/>
            </a:xfrm>
            <a:prstGeom prst="roundRect">
              <a:avLst/>
            </a:prstGeom>
            <a:solidFill>
              <a:srgbClr val="FBE5D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124" name="手繪多邊形: 圖案 1123">
              <a:extLst>
                <a:ext uri="{FF2B5EF4-FFF2-40B4-BE49-F238E27FC236}">
                  <a16:creationId xmlns:a16="http://schemas.microsoft.com/office/drawing/2014/main" id="{FAF4A475-DF27-DD4B-B915-DFBB66F6305D}"/>
                </a:ext>
              </a:extLst>
            </p:cNvPr>
            <p:cNvSpPr/>
            <p:nvPr/>
          </p:nvSpPr>
          <p:spPr>
            <a:xfrm>
              <a:off x="1792277" y="4192132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5" name="文字方塊 1124">
                <a:extLst>
                  <a:ext uri="{FF2B5EF4-FFF2-40B4-BE49-F238E27FC236}">
                    <a16:creationId xmlns:a16="http://schemas.microsoft.com/office/drawing/2014/main" id="{851076D9-EC32-DBC1-A70B-705305B0F4EE}"/>
                  </a:ext>
                </a:extLst>
              </p:cNvPr>
              <p:cNvSpPr txBox="1"/>
              <p:nvPr/>
            </p:nvSpPr>
            <p:spPr>
              <a:xfrm>
                <a:off x="11254459" y="5581309"/>
                <a:ext cx="3143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5" name="文字方塊 1124">
                <a:extLst>
                  <a:ext uri="{FF2B5EF4-FFF2-40B4-BE49-F238E27FC236}">
                    <a16:creationId xmlns:a16="http://schemas.microsoft.com/office/drawing/2014/main" id="{851076D9-EC32-DBC1-A70B-705305B0F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459" y="5581309"/>
                <a:ext cx="314317" cy="276999"/>
              </a:xfrm>
              <a:prstGeom prst="rect">
                <a:avLst/>
              </a:prstGeom>
              <a:blipFill>
                <a:blip r:embed="rId12"/>
                <a:stretch>
                  <a:fillRect l="-17308" r="-576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6" name="群組 1125">
            <a:extLst>
              <a:ext uri="{FF2B5EF4-FFF2-40B4-BE49-F238E27FC236}">
                <a16:creationId xmlns:a16="http://schemas.microsoft.com/office/drawing/2014/main" id="{435B6320-4380-F299-122F-C995F5663A36}"/>
              </a:ext>
            </a:extLst>
          </p:cNvPr>
          <p:cNvGrpSpPr/>
          <p:nvPr/>
        </p:nvGrpSpPr>
        <p:grpSpPr>
          <a:xfrm>
            <a:off x="9908619" y="2135967"/>
            <a:ext cx="287219" cy="289778"/>
            <a:chOff x="844925" y="5935603"/>
            <a:chExt cx="287219" cy="289778"/>
          </a:xfrm>
        </p:grpSpPr>
        <p:pic>
          <p:nvPicPr>
            <p:cNvPr id="1127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E7A2F9D3-B150-44A0-18B8-05EC256C58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80" t="21390" r="12902" b="20882"/>
            <a:stretch/>
          </p:blipFill>
          <p:spPr bwMode="auto">
            <a:xfrm>
              <a:off x="986267" y="5938327"/>
              <a:ext cx="145877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9D3C4DEC-FC7C-D272-3242-18C753DBC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69704" b="19708"/>
            <a:stretch/>
          </p:blipFill>
          <p:spPr bwMode="auto">
            <a:xfrm>
              <a:off x="844925" y="5935603"/>
              <a:ext cx="141342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3385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標題 80">
            <a:extLst>
              <a:ext uri="{FF2B5EF4-FFF2-40B4-BE49-F238E27FC236}">
                <a16:creationId xmlns:a16="http://schemas.microsoft.com/office/drawing/2014/main" id="{198D16B6-0CE4-E594-ECD5-5E023FBD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149"/>
            <a:ext cx="10515600" cy="1325563"/>
          </a:xfrm>
        </p:spPr>
        <p:txBody>
          <a:bodyPr/>
          <a:lstStyle/>
          <a:p>
            <a:r>
              <a:rPr lang="en-US" dirty="0"/>
              <a:t>Two-Stage Fine-tuning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C2CFB6-140E-69B9-425D-2EF297ED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25</a:t>
            </a:fld>
            <a:endParaRPr 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6948435-BB35-97DA-DCE0-9D89C0D1409C}"/>
              </a:ext>
            </a:extLst>
          </p:cNvPr>
          <p:cNvGrpSpPr/>
          <p:nvPr/>
        </p:nvGrpSpPr>
        <p:grpSpPr>
          <a:xfrm>
            <a:off x="897547" y="5017851"/>
            <a:ext cx="1090180" cy="753726"/>
            <a:chOff x="10246415" y="4540171"/>
            <a:chExt cx="1090180" cy="753726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614A9A45-5320-F9EF-F3ED-62A3A11359CF}"/>
                </a:ext>
              </a:extLst>
            </p:cNvPr>
            <p:cNvSpPr/>
            <p:nvPr/>
          </p:nvSpPr>
          <p:spPr>
            <a:xfrm>
              <a:off x="10246415" y="4540171"/>
              <a:ext cx="1062326" cy="753726"/>
            </a:xfrm>
            <a:prstGeom prst="round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2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9FE3D4CD-7D9D-5364-CE43-BC9236C4E9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10324070" y="4603425"/>
              <a:ext cx="287219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BC4C7798-A816-AB2D-89E9-29C7F18BCA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0321194" y="4974204"/>
              <a:ext cx="290095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FF4BE10-D060-4B0C-A497-B5F2C09031C9}"/>
                </a:ext>
              </a:extLst>
            </p:cNvPr>
            <p:cNvSpPr txBox="1"/>
            <p:nvPr/>
          </p:nvSpPr>
          <p:spPr>
            <a:xfrm>
              <a:off x="10603702" y="4612983"/>
              <a:ext cx="5725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4DBAE8"/>
                  </a:solidFill>
                </a:rPr>
                <a:t>Frozen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8D26A2C-35C3-D292-4AE5-E8F28A8C1418}"/>
                </a:ext>
              </a:extLst>
            </p:cNvPr>
            <p:cNvSpPr txBox="1"/>
            <p:nvPr/>
          </p:nvSpPr>
          <p:spPr>
            <a:xfrm>
              <a:off x="10603702" y="4980796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04A24"/>
                  </a:solidFill>
                </a:rPr>
                <a:t>Fine-tune</a:t>
              </a:r>
            </a:p>
          </p:txBody>
        </p:sp>
      </p:grp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783FDACC-8DAB-D570-D33E-E6513FE86690}"/>
              </a:ext>
            </a:extLst>
          </p:cNvPr>
          <p:cNvSpPr/>
          <p:nvPr/>
        </p:nvSpPr>
        <p:spPr>
          <a:xfrm>
            <a:off x="2815843" y="2098832"/>
            <a:ext cx="3631474" cy="1688109"/>
          </a:xfrm>
          <a:prstGeom prst="roundRect">
            <a:avLst>
              <a:gd name="adj" fmla="val 8929"/>
            </a:avLst>
          </a:prstGeom>
          <a:solidFill>
            <a:srgbClr val="E8E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7D1B1AB-0039-E446-213F-5962F4A1CFA4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506137" y="5582019"/>
            <a:ext cx="0" cy="18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0D5E43B-2881-1523-0ECA-450858D7156E}"/>
              </a:ext>
            </a:extLst>
          </p:cNvPr>
          <p:cNvSpPr/>
          <p:nvPr/>
        </p:nvSpPr>
        <p:spPr>
          <a:xfrm>
            <a:off x="3959055" y="5353419"/>
            <a:ext cx="1094164" cy="2286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Instance Norm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0191DD6-20C2-C8EC-28DB-4F34B0D4196B}"/>
              </a:ext>
            </a:extLst>
          </p:cNvPr>
          <p:cNvSpPr/>
          <p:nvPr/>
        </p:nvSpPr>
        <p:spPr>
          <a:xfrm>
            <a:off x="3720933" y="4704205"/>
            <a:ext cx="1570408" cy="4572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Patching +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Channel-Independence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FC8ECE92-8C74-61F5-3B3E-D84C8B9E14F7}"/>
              </a:ext>
            </a:extLst>
          </p:cNvPr>
          <p:cNvSpPr/>
          <p:nvPr/>
        </p:nvSpPr>
        <p:spPr>
          <a:xfrm>
            <a:off x="4087805" y="3096450"/>
            <a:ext cx="83666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Positional Encoding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90FE8DD-8C0B-A6D1-3FD9-232284C8CA52}"/>
              </a:ext>
            </a:extLst>
          </p:cNvPr>
          <p:cNvSpPr/>
          <p:nvPr/>
        </p:nvSpPr>
        <p:spPr>
          <a:xfrm>
            <a:off x="5302240" y="3096450"/>
            <a:ext cx="789192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Temporal Encoding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CAC8A685-B6D1-49B3-994B-FC91BF1A6E9D}"/>
              </a:ext>
            </a:extLst>
          </p:cNvPr>
          <p:cNvSpPr/>
          <p:nvPr/>
        </p:nvSpPr>
        <p:spPr>
          <a:xfrm>
            <a:off x="3768476" y="2179154"/>
            <a:ext cx="1475322" cy="45284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Pretrained LLM + PEFT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6F8AF36-2AE6-978D-0F4D-089382ADA33C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4506137" y="5161405"/>
            <a:ext cx="0" cy="19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D0C3F6D-1826-81B8-14A3-F6D6C347304F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4506137" y="3549296"/>
            <a:ext cx="0" cy="29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AA3D6C96-3861-6800-2C10-C6E4ABFB9C17}"/>
              </a:ext>
            </a:extLst>
          </p:cNvPr>
          <p:cNvCxnSpPr>
            <a:cxnSpLocks/>
            <a:stCxn id="21" idx="2"/>
            <a:endCxn id="23" idx="2"/>
          </p:cNvCxnSpPr>
          <p:nvPr/>
        </p:nvCxnSpPr>
        <p:spPr>
          <a:xfrm rot="16200000" flipH="1">
            <a:off x="4521139" y="2373599"/>
            <a:ext cx="12700" cy="2351393"/>
          </a:xfrm>
          <a:prstGeom prst="bentConnector3">
            <a:avLst>
              <a:gd name="adj1" fmla="val 1251425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E5F97C5-BF3F-17CA-1B02-D621F839E674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4506137" y="2916085"/>
            <a:ext cx="0" cy="180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D5DE640-5BA9-EA07-EA6F-46C89D3B10C1}"/>
              </a:ext>
            </a:extLst>
          </p:cNvPr>
          <p:cNvSpPr txBox="1"/>
          <p:nvPr/>
        </p:nvSpPr>
        <p:spPr>
          <a:xfrm>
            <a:off x="4329745" y="268219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⊕</a:t>
            </a:r>
            <a:endParaRPr lang="en-US" sz="1400" dirty="0"/>
          </a:p>
        </p:txBody>
      </p: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C6261A09-52C3-4D08-00DD-A250FCD22056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3757490" y="2426111"/>
            <a:ext cx="258292" cy="10823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8FE1A231-F341-B0F2-2659-4227E7E68F10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V="1">
            <a:off x="5006764" y="2406378"/>
            <a:ext cx="258295" cy="112185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14ED5EE9-99F5-1F26-70DC-66D5898D6F59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4506137" y="2632000"/>
            <a:ext cx="0" cy="136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1C9D244A-2F88-1C27-E18B-738762B8CA52}"/>
              </a:ext>
            </a:extLst>
          </p:cNvPr>
          <p:cNvGrpSpPr/>
          <p:nvPr/>
        </p:nvGrpSpPr>
        <p:grpSpPr>
          <a:xfrm>
            <a:off x="3127168" y="3860512"/>
            <a:ext cx="2649663" cy="678116"/>
            <a:chOff x="5051152" y="4640059"/>
            <a:chExt cx="2649663" cy="793182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4C7A8A41-A01F-162C-6CA4-2B10169FC9E2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ABD4A74D-0AF9-902F-CDB1-F2A7C4DB1394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2AFC5BE-2F43-647B-42EF-2E143FEC7BC9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B090D6C1-B482-2B8F-C4D9-A7ACAA6BEA88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B1E5E616-063E-D642-D93A-1B28468C64B8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C88EFE8F-B191-5E6F-E178-6ADB1110623D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</a:t>
              </a:r>
            </a:p>
            <a:p>
              <a:pPr algn="ctr"/>
              <a:r>
                <a:rPr lang="en-US" altLang="zh-TW" sz="1000" dirty="0"/>
                <a:t>2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16</a:t>
              </a:r>
              <a:endParaRPr lang="zh-TW" altLang="en-US" sz="1000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47F3DFAC-C881-FBF9-5084-1EEB20460A5F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BA7CF55B-A5C2-DFA7-D15B-CC3D8D9FFF42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0DA568DB-137D-8369-6A1E-05011E020984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208EE2B-8655-F97E-2E8F-B93B5F327904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3BFB3C9F-B819-4A20-2CD9-85904DB0AB4A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AAE0F7A-D478-C622-1A4F-473FB6D20B53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A4A0B9EA-EA3D-D135-CF9D-48B96D52B05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506137" y="4517638"/>
            <a:ext cx="0" cy="186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40177F00-196B-2F6D-2DE9-8BC506EB6715}"/>
              </a:ext>
            </a:extLst>
          </p:cNvPr>
          <p:cNvCxnSpPr>
            <a:cxnSpLocks/>
            <a:stCxn id="24" idx="0"/>
            <a:endCxn id="39" idx="2"/>
          </p:cNvCxnSpPr>
          <p:nvPr/>
        </p:nvCxnSpPr>
        <p:spPr>
          <a:xfrm flipV="1">
            <a:off x="4506137" y="1970935"/>
            <a:ext cx="0" cy="208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B83C300A-3934-4D33-6182-41B9A17D2532}"/>
              </a:ext>
            </a:extLst>
          </p:cNvPr>
          <p:cNvSpPr/>
          <p:nvPr/>
        </p:nvSpPr>
        <p:spPr>
          <a:xfrm>
            <a:off x="3959057" y="1742335"/>
            <a:ext cx="1094160" cy="228600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Output </a:t>
            </a:r>
            <a:r>
              <a:rPr lang="en-US" sz="1050" dirty="0" err="1">
                <a:solidFill>
                  <a:schemeClr val="tx1"/>
                </a:solidFill>
              </a:rPr>
              <a:t>Layer</a:t>
            </a:r>
            <a:r>
              <a:rPr lang="en-US" sz="1050" baseline="-25000" dirty="0" err="1">
                <a:solidFill>
                  <a:schemeClr val="tx1"/>
                </a:solidFill>
              </a:rPr>
              <a:t>SFT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EABF1452-9990-610B-AD77-4D641B945CCD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4506137" y="1541495"/>
            <a:ext cx="0" cy="200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46517B65-0FFF-2456-3546-C4D4947DC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5078333" y="1719159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B422C179-E716-4B0B-7651-61996FDFB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6106272" y="3202932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1662813F-875D-86E1-DA7B-E8EF803A1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4936802" y="3202932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BC0FF5D-5CC2-C74D-F9FB-9BB3FC011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3737673" y="3202932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B2B5E4F2-8BDB-39EB-4A71-F017E37C983D}"/>
              </a:ext>
            </a:extLst>
          </p:cNvPr>
          <p:cNvSpPr/>
          <p:nvPr/>
        </p:nvSpPr>
        <p:spPr>
          <a:xfrm>
            <a:off x="6609665" y="2650371"/>
            <a:ext cx="679795" cy="588560"/>
          </a:xfrm>
          <a:prstGeom prst="rightArrow">
            <a:avLst/>
          </a:prstGeom>
          <a:solidFill>
            <a:srgbClr val="E8E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C43A5D71-7A1E-C7EF-CF5E-C15FE51B584D}"/>
              </a:ext>
            </a:extLst>
          </p:cNvPr>
          <p:cNvGrpSpPr/>
          <p:nvPr/>
        </p:nvGrpSpPr>
        <p:grpSpPr>
          <a:xfrm>
            <a:off x="3127168" y="858381"/>
            <a:ext cx="2649663" cy="707886"/>
            <a:chOff x="5051152" y="4640059"/>
            <a:chExt cx="2649663" cy="828004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918C3500-28BC-5038-95FB-E2B78AE71387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6A5148-3F8E-5F65-44DD-656FDD988160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FC385B0-6867-6523-FD24-5BA86705C8B3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B473CE14-610B-1DAB-6C97-C381DB5DAE60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68515BDF-2CD0-8776-FBAA-C8E4B4B38EAB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0C7B6374-C6AA-8ECF-987A-720EC7561742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614E397B-2A3E-9B50-24FA-3B5D5F76C46A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7FD32F8C-5A09-D472-1105-747F6EA04797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25</a:t>
              </a:r>
            </a:p>
            <a:p>
              <a:pPr algn="ctr"/>
              <a:r>
                <a:rPr lang="en-US" altLang="zh-TW" sz="1000" dirty="0"/>
                <a:t>26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40</a:t>
              </a:r>
              <a:endParaRPr lang="zh-TW" altLang="en-US" sz="1000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F1DBB1D3-9565-05B5-4106-421A429633C7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46E87976-282B-2E59-28E1-8B0755ACB406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16D96D7C-D8D1-CFD5-1C60-9932F543E04A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1A60489A-807A-47D2-E51F-A3BB72B442E6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D82BDF7-BD64-F224-0AAF-B50D51D38CC8}"/>
              </a:ext>
            </a:extLst>
          </p:cNvPr>
          <p:cNvSpPr/>
          <p:nvPr/>
        </p:nvSpPr>
        <p:spPr>
          <a:xfrm>
            <a:off x="7451808" y="2098832"/>
            <a:ext cx="3631474" cy="1688109"/>
          </a:xfrm>
          <a:prstGeom prst="roundRect">
            <a:avLst>
              <a:gd name="adj" fmla="val 8929"/>
            </a:avLst>
          </a:prstGeom>
          <a:solidFill>
            <a:srgbClr val="E8E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3B6A980-B546-2B9A-82F3-A69DEBFCED16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9142102" y="5582019"/>
            <a:ext cx="0" cy="189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694ADEB3-24CE-4C29-3532-B4263935048E}"/>
              </a:ext>
            </a:extLst>
          </p:cNvPr>
          <p:cNvSpPr/>
          <p:nvPr/>
        </p:nvSpPr>
        <p:spPr>
          <a:xfrm>
            <a:off x="8595024" y="5353419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(norm)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C3D35DFA-0A75-83EC-E499-DF42C7518F6B}"/>
              </a:ext>
            </a:extLst>
          </p:cNvPr>
          <p:cNvSpPr/>
          <p:nvPr/>
        </p:nvSpPr>
        <p:spPr>
          <a:xfrm>
            <a:off x="8356898" y="4704205"/>
            <a:ext cx="1570408" cy="4572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Patching +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Channel-Independence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B4F15FB5-A92E-59A3-FC23-61BE56EA66DD}"/>
              </a:ext>
            </a:extLst>
          </p:cNvPr>
          <p:cNvSpPr/>
          <p:nvPr/>
        </p:nvSpPr>
        <p:spPr>
          <a:xfrm>
            <a:off x="7595456" y="3096450"/>
            <a:ext cx="77190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Token Encoding</a:t>
            </a:r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4776DB3C-69D0-BCAC-BAB7-7AE227B766F4}"/>
              </a:ext>
            </a:extLst>
          </p:cNvPr>
          <p:cNvSpPr/>
          <p:nvPr/>
        </p:nvSpPr>
        <p:spPr>
          <a:xfrm>
            <a:off x="8723770" y="3096450"/>
            <a:ext cx="83666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Positional Encoding</a:t>
            </a: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67692050-0AE0-5CFC-2FD1-38F2D472EF87}"/>
              </a:ext>
            </a:extLst>
          </p:cNvPr>
          <p:cNvSpPr/>
          <p:nvPr/>
        </p:nvSpPr>
        <p:spPr>
          <a:xfrm>
            <a:off x="9938205" y="3096450"/>
            <a:ext cx="789192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Temporal Encoding</a:t>
            </a: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93BA4AE7-E432-990C-9FD9-2F669E7A4F2F}"/>
              </a:ext>
            </a:extLst>
          </p:cNvPr>
          <p:cNvSpPr/>
          <p:nvPr/>
        </p:nvSpPr>
        <p:spPr>
          <a:xfrm>
            <a:off x="8404441" y="2179154"/>
            <a:ext cx="1475322" cy="45284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Pretrained LLM + PEFT</a:t>
            </a: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EC4A5AEC-333D-59D1-B3E4-4882B2118D81}"/>
              </a:ext>
            </a:extLst>
          </p:cNvPr>
          <p:cNvCxnSpPr>
            <a:cxnSpLocks/>
            <a:stCxn id="54" idx="0"/>
            <a:endCxn id="55" idx="2"/>
          </p:cNvCxnSpPr>
          <p:nvPr/>
        </p:nvCxnSpPr>
        <p:spPr>
          <a:xfrm flipV="1">
            <a:off x="9142102" y="5161405"/>
            <a:ext cx="0" cy="19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AB07D987-8D29-1173-071D-E96C5A9B2382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9142102" y="3549296"/>
            <a:ext cx="0" cy="29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52D4D510-3815-2533-9799-6A178B4591FB}"/>
              </a:ext>
            </a:extLst>
          </p:cNvPr>
          <p:cNvCxnSpPr>
            <a:cxnSpLocks/>
            <a:stCxn id="56" idx="2"/>
            <a:endCxn id="72" idx="2"/>
          </p:cNvCxnSpPr>
          <p:nvPr/>
        </p:nvCxnSpPr>
        <p:spPr>
          <a:xfrm rot="16200000" flipH="1">
            <a:off x="9157104" y="2373599"/>
            <a:ext cx="12700" cy="2351393"/>
          </a:xfrm>
          <a:prstGeom prst="bentConnector3">
            <a:avLst>
              <a:gd name="adj1" fmla="val 1251425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86CB7CA3-1569-4EB2-A29A-BD12161D9BE6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9142102" y="2916085"/>
            <a:ext cx="0" cy="180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91867A8E-5DA1-0382-EFA9-2F404D3EBEAD}"/>
              </a:ext>
            </a:extLst>
          </p:cNvPr>
          <p:cNvSpPr txBox="1"/>
          <p:nvPr/>
        </p:nvSpPr>
        <p:spPr>
          <a:xfrm>
            <a:off x="8965710" y="268219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⊕</a:t>
            </a:r>
            <a:endParaRPr lang="en-US" sz="1400" dirty="0"/>
          </a:p>
        </p:txBody>
      </p: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E9FD0C7C-891F-677A-DEBE-1D1D785A4023}"/>
              </a:ext>
            </a:extLst>
          </p:cNvPr>
          <p:cNvCxnSpPr>
            <a:cxnSpLocks/>
            <a:stCxn id="56" idx="0"/>
          </p:cNvCxnSpPr>
          <p:nvPr/>
        </p:nvCxnSpPr>
        <p:spPr>
          <a:xfrm rot="5400000" flipH="1" flipV="1">
            <a:off x="8393455" y="2426111"/>
            <a:ext cx="258292" cy="10823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934B63C9-DA43-AF02-C9F5-9593D3845B2F}"/>
              </a:ext>
            </a:extLst>
          </p:cNvPr>
          <p:cNvCxnSpPr>
            <a:cxnSpLocks/>
            <a:stCxn id="72" idx="0"/>
          </p:cNvCxnSpPr>
          <p:nvPr/>
        </p:nvCxnSpPr>
        <p:spPr>
          <a:xfrm rot="16200000" flipV="1">
            <a:off x="9642729" y="2406378"/>
            <a:ext cx="258295" cy="112185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869496FF-3790-3020-7630-26383B374157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9142102" y="2632000"/>
            <a:ext cx="0" cy="141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E2FDF10B-001C-7CA9-3A2C-B97E8ECB79BC}"/>
              </a:ext>
            </a:extLst>
          </p:cNvPr>
          <p:cNvGrpSpPr/>
          <p:nvPr/>
        </p:nvGrpSpPr>
        <p:grpSpPr>
          <a:xfrm>
            <a:off x="7763133" y="3860512"/>
            <a:ext cx="2649663" cy="678116"/>
            <a:chOff x="5051152" y="4640059"/>
            <a:chExt cx="2649663" cy="793182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0770E227-C022-AD30-0053-B8A3C6E77D4C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D5749C21-04E8-83DF-A6B3-CBD082F86D73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4CAEE71F-1B6B-D52E-EA15-62E87A072623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9" name="文字方塊 138">
              <a:extLst>
                <a:ext uri="{FF2B5EF4-FFF2-40B4-BE49-F238E27FC236}">
                  <a16:creationId xmlns:a16="http://schemas.microsoft.com/office/drawing/2014/main" id="{C88E5FC2-9754-09FC-80AA-5AAF810C01FC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6CE8867-7A0E-5E11-176E-71974A26B0A2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41" name="文字方塊 140">
              <a:extLst>
                <a:ext uri="{FF2B5EF4-FFF2-40B4-BE49-F238E27FC236}">
                  <a16:creationId xmlns:a16="http://schemas.microsoft.com/office/drawing/2014/main" id="{A9F78EEC-1BE2-8551-02AA-79911C49BA93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</a:t>
              </a:r>
            </a:p>
            <a:p>
              <a:pPr algn="ctr"/>
              <a:r>
                <a:rPr lang="en-US" altLang="zh-TW" sz="1000" dirty="0"/>
                <a:t>2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16</a:t>
              </a:r>
              <a:endParaRPr lang="zh-TW" altLang="en-US" sz="1000" dirty="0"/>
            </a:p>
          </p:txBody>
        </p:sp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14CDAA33-AE1A-76AA-A8D0-9B72A0F498AB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146" name="文字方塊 145">
              <a:extLst>
                <a:ext uri="{FF2B5EF4-FFF2-40B4-BE49-F238E27FC236}">
                  <a16:creationId xmlns:a16="http://schemas.microsoft.com/office/drawing/2014/main" id="{2AAAEEE4-DB0D-EE6F-DF45-6C1BAD0E4C40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CAB89766-CB05-4E9F-73F0-7A4BD769E6A3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6DFA7E85-6C9A-D1AD-7AE1-DD9B655287FA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49" name="文字方塊 148">
              <a:extLst>
                <a:ext uri="{FF2B5EF4-FFF2-40B4-BE49-F238E27FC236}">
                  <a16:creationId xmlns:a16="http://schemas.microsoft.com/office/drawing/2014/main" id="{BCC293B9-0619-385A-6A39-005AC53E88EB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50" name="文字方塊 149">
              <a:extLst>
                <a:ext uri="{FF2B5EF4-FFF2-40B4-BE49-F238E27FC236}">
                  <a16:creationId xmlns:a16="http://schemas.microsoft.com/office/drawing/2014/main" id="{9F050BF5-151A-639F-A084-71AF628C4DC7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7AC611E7-DFA9-441B-6D06-014330DA5421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9142102" y="4517638"/>
            <a:ext cx="0" cy="186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ABE6C583-333F-C1CC-F6D4-7A239C5E83D7}"/>
              </a:ext>
            </a:extLst>
          </p:cNvPr>
          <p:cNvCxnSpPr>
            <a:cxnSpLocks/>
            <a:stCxn id="73" idx="0"/>
            <a:endCxn id="153" idx="2"/>
          </p:cNvCxnSpPr>
          <p:nvPr/>
        </p:nvCxnSpPr>
        <p:spPr>
          <a:xfrm flipV="1">
            <a:off x="9142102" y="1970935"/>
            <a:ext cx="0" cy="208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矩形: 圓角 152">
            <a:extLst>
              <a:ext uri="{FF2B5EF4-FFF2-40B4-BE49-F238E27FC236}">
                <a16:creationId xmlns:a16="http://schemas.microsoft.com/office/drawing/2014/main" id="{0D4C18D5-8F2A-8B1F-2678-7304F9804874}"/>
              </a:ext>
            </a:extLst>
          </p:cNvPr>
          <p:cNvSpPr/>
          <p:nvPr/>
        </p:nvSpPr>
        <p:spPr>
          <a:xfrm>
            <a:off x="8005115" y="1742335"/>
            <a:ext cx="2273974" cy="228600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Flatten + Output </a:t>
            </a:r>
            <a:r>
              <a:rPr lang="en-US" sz="1050" dirty="0" err="1">
                <a:solidFill>
                  <a:schemeClr val="tx1"/>
                </a:solidFill>
              </a:rPr>
              <a:t>Layer</a:t>
            </a:r>
            <a:r>
              <a:rPr lang="en-US" sz="1050" baseline="-25000" dirty="0" err="1">
                <a:solidFill>
                  <a:schemeClr val="tx1"/>
                </a:solidFill>
              </a:rPr>
              <a:t>DFT</a:t>
            </a:r>
            <a:r>
              <a:rPr lang="en-US" sz="1050" dirty="0">
                <a:solidFill>
                  <a:schemeClr val="tx1"/>
                </a:solidFill>
              </a:rPr>
              <a:t> + Rearrange</a:t>
            </a:r>
          </a:p>
        </p:txBody>
      </p:sp>
      <p:cxnSp>
        <p:nvCxnSpPr>
          <p:cNvPr id="154" name="直線單箭頭接點 153">
            <a:extLst>
              <a:ext uri="{FF2B5EF4-FFF2-40B4-BE49-F238E27FC236}">
                <a16:creationId xmlns:a16="http://schemas.microsoft.com/office/drawing/2014/main" id="{916B8B62-A68D-1FBE-55B6-BBC4B73DFC38}"/>
              </a:ext>
            </a:extLst>
          </p:cNvPr>
          <p:cNvCxnSpPr>
            <a:cxnSpLocks/>
            <a:stCxn id="153" idx="0"/>
            <a:endCxn id="186" idx="2"/>
          </p:cNvCxnSpPr>
          <p:nvPr/>
        </p:nvCxnSpPr>
        <p:spPr>
          <a:xfrm flipV="1">
            <a:off x="9142102" y="1551706"/>
            <a:ext cx="0" cy="190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53EBEEF-0A0B-2C7E-8203-608263150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293734" y="1719159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381FBA80-DE37-3B08-B677-4FAD8A51D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716615" y="5331812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矩形: 圓角 185">
            <a:extLst>
              <a:ext uri="{FF2B5EF4-FFF2-40B4-BE49-F238E27FC236}">
                <a16:creationId xmlns:a16="http://schemas.microsoft.com/office/drawing/2014/main" id="{90FBA437-8E41-E138-B81C-D53D578A9B8F}"/>
              </a:ext>
            </a:extLst>
          </p:cNvPr>
          <p:cNvSpPr/>
          <p:nvPr/>
        </p:nvSpPr>
        <p:spPr>
          <a:xfrm>
            <a:off x="8595024" y="1323106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</a:t>
            </a:r>
            <a:r>
              <a:rPr lang="en-US" sz="1050" dirty="0" err="1">
                <a:solidFill>
                  <a:schemeClr val="tx1"/>
                </a:solidFill>
              </a:rPr>
              <a:t>denorm</a:t>
            </a:r>
            <a:r>
              <a:rPr lang="en-US" sz="105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8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F81F46A9-5B59-0DA3-E8AC-4FADD624A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802696" y="1295764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3007F00-21AF-6A23-0705-DB11448A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742769" y="3202932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CFC6AD1B-0A74-0137-AB34-50893FE70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573299" y="3202932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0581A8F7-42FF-C18B-66CF-A9D4B0805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8374170" y="3202932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0" name="直線單箭頭接點 1029">
            <a:extLst>
              <a:ext uri="{FF2B5EF4-FFF2-40B4-BE49-F238E27FC236}">
                <a16:creationId xmlns:a16="http://schemas.microsoft.com/office/drawing/2014/main" id="{0C78BBE4-C9E8-18E8-A711-283B67192296}"/>
              </a:ext>
            </a:extLst>
          </p:cNvPr>
          <p:cNvCxnSpPr>
            <a:cxnSpLocks/>
            <a:stCxn id="186" idx="0"/>
          </p:cNvCxnSpPr>
          <p:nvPr/>
        </p:nvCxnSpPr>
        <p:spPr>
          <a:xfrm flipV="1">
            <a:off x="9142102" y="1141774"/>
            <a:ext cx="0" cy="181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6E889664-29ED-F4E1-7BEA-AD3C2BC90F96}"/>
              </a:ext>
            </a:extLst>
          </p:cNvPr>
          <p:cNvCxnSpPr>
            <a:cxnSpLocks/>
          </p:cNvCxnSpPr>
          <p:nvPr/>
        </p:nvCxnSpPr>
        <p:spPr>
          <a:xfrm flipH="1" flipV="1">
            <a:off x="2540499" y="1285892"/>
            <a:ext cx="1236686" cy="91938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FF8405C4-784F-47C5-FFCE-E7EA1FA57FE6}"/>
              </a:ext>
            </a:extLst>
          </p:cNvPr>
          <p:cNvCxnSpPr>
            <a:cxnSpLocks/>
          </p:cNvCxnSpPr>
          <p:nvPr/>
        </p:nvCxnSpPr>
        <p:spPr>
          <a:xfrm flipH="1">
            <a:off x="2534035" y="2596756"/>
            <a:ext cx="1251859" cy="151358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FE671DC-5AF4-5456-6CB0-E98B9E4D53E9}"/>
              </a:ext>
            </a:extLst>
          </p:cNvPr>
          <p:cNvSpPr/>
          <p:nvPr/>
        </p:nvSpPr>
        <p:spPr>
          <a:xfrm>
            <a:off x="2959491" y="3096450"/>
            <a:ext cx="771904" cy="452846"/>
          </a:xfrm>
          <a:prstGeom prst="roundRect">
            <a:avLst/>
          </a:prstGeom>
          <a:solidFill>
            <a:srgbClr val="E8EDF8"/>
          </a:solidFill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Token Encoding</a:t>
            </a:r>
          </a:p>
        </p:txBody>
      </p: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E978F2A0-6BA5-13DC-6C2E-9783A6062CE1}"/>
              </a:ext>
            </a:extLst>
          </p:cNvPr>
          <p:cNvGrpSpPr/>
          <p:nvPr/>
        </p:nvGrpSpPr>
        <p:grpSpPr>
          <a:xfrm>
            <a:off x="354670" y="1041063"/>
            <a:ext cx="2204388" cy="3211336"/>
            <a:chOff x="354670" y="1311039"/>
            <a:chExt cx="2204388" cy="3211336"/>
          </a:xfrm>
        </p:grpSpPr>
        <p:grpSp>
          <p:nvGrpSpPr>
            <p:cNvPr id="1042" name="群組 1041">
              <a:extLst>
                <a:ext uri="{FF2B5EF4-FFF2-40B4-BE49-F238E27FC236}">
                  <a16:creationId xmlns:a16="http://schemas.microsoft.com/office/drawing/2014/main" id="{C0E33188-31CF-0098-3B0C-DA04648A9EC5}"/>
                </a:ext>
              </a:extLst>
            </p:cNvPr>
            <p:cNvGrpSpPr/>
            <p:nvPr/>
          </p:nvGrpSpPr>
          <p:grpSpPr>
            <a:xfrm>
              <a:off x="354670" y="1311039"/>
              <a:ext cx="2204388" cy="3211336"/>
              <a:chOff x="200235" y="1311039"/>
              <a:chExt cx="2204388" cy="3211336"/>
            </a:xfrm>
          </p:grpSpPr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D92ACD97-0EF0-63B3-CCE1-3854F15976A4}"/>
                  </a:ext>
                </a:extLst>
              </p:cNvPr>
              <p:cNvSpPr/>
              <p:nvPr/>
            </p:nvSpPr>
            <p:spPr>
              <a:xfrm>
                <a:off x="200235" y="1501051"/>
                <a:ext cx="2204388" cy="2922903"/>
              </a:xfrm>
              <a:prstGeom prst="roundRect">
                <a:avLst>
                  <a:gd name="adj" fmla="val 5606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矩形: 圓角 57">
                <a:extLst>
                  <a:ext uri="{FF2B5EF4-FFF2-40B4-BE49-F238E27FC236}">
                    <a16:creationId xmlns:a16="http://schemas.microsoft.com/office/drawing/2014/main" id="{3D4460A9-8AC7-469B-4C07-682F08138A67}"/>
                  </a:ext>
                </a:extLst>
              </p:cNvPr>
              <p:cNvSpPr/>
              <p:nvPr/>
            </p:nvSpPr>
            <p:spPr>
              <a:xfrm>
                <a:off x="661998" y="1558246"/>
                <a:ext cx="1252408" cy="228600"/>
              </a:xfrm>
              <a:prstGeom prst="roundRect">
                <a:avLst/>
              </a:prstGeom>
              <a:noFill/>
              <a:ln>
                <a:solidFill>
                  <a:srgbClr val="F04A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Add &amp; Layer Norm</a:t>
                </a:r>
              </a:p>
            </p:txBody>
          </p:sp>
          <p:sp>
            <p:nvSpPr>
              <p:cNvPr id="59" name="矩形: 圓角 58">
                <a:extLst>
                  <a:ext uri="{FF2B5EF4-FFF2-40B4-BE49-F238E27FC236}">
                    <a16:creationId xmlns:a16="http://schemas.microsoft.com/office/drawing/2014/main" id="{D51A296E-2858-BC93-7A64-BFB034D51519}"/>
                  </a:ext>
                </a:extLst>
              </p:cNvPr>
              <p:cNvSpPr/>
              <p:nvPr/>
            </p:nvSpPr>
            <p:spPr>
              <a:xfrm>
                <a:off x="661998" y="1940413"/>
                <a:ext cx="1252408" cy="228600"/>
              </a:xfrm>
              <a:prstGeom prst="roundRect">
                <a:avLst/>
              </a:prstGeom>
              <a:noFill/>
              <a:ln>
                <a:solidFill>
                  <a:srgbClr val="4DBAE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Feed Forward</a:t>
                </a:r>
              </a:p>
            </p:txBody>
          </p:sp>
          <p:sp>
            <p:nvSpPr>
              <p:cNvPr id="60" name="矩形: 圓角 59">
                <a:extLst>
                  <a:ext uri="{FF2B5EF4-FFF2-40B4-BE49-F238E27FC236}">
                    <a16:creationId xmlns:a16="http://schemas.microsoft.com/office/drawing/2014/main" id="{69264DD1-DB6D-662A-FC88-C83442B7C012}"/>
                  </a:ext>
                </a:extLst>
              </p:cNvPr>
              <p:cNvSpPr/>
              <p:nvPr/>
            </p:nvSpPr>
            <p:spPr>
              <a:xfrm>
                <a:off x="661998" y="2344559"/>
                <a:ext cx="1252408" cy="228600"/>
              </a:xfrm>
              <a:prstGeom prst="roundRect">
                <a:avLst/>
              </a:prstGeom>
              <a:noFill/>
              <a:ln>
                <a:solidFill>
                  <a:srgbClr val="F04A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Add &amp; Layer Norm</a:t>
                </a:r>
              </a:p>
            </p:txBody>
          </p:sp>
          <p:sp>
            <p:nvSpPr>
              <p:cNvPr id="61" name="矩形: 圓角 60">
                <a:extLst>
                  <a:ext uri="{FF2B5EF4-FFF2-40B4-BE49-F238E27FC236}">
                    <a16:creationId xmlns:a16="http://schemas.microsoft.com/office/drawing/2014/main" id="{94274D60-C570-3602-4CA4-A7A0C6EAC0B4}"/>
                  </a:ext>
                </a:extLst>
              </p:cNvPr>
              <p:cNvSpPr/>
              <p:nvPr/>
            </p:nvSpPr>
            <p:spPr>
              <a:xfrm>
                <a:off x="367687" y="2686654"/>
                <a:ext cx="1870984" cy="1601978"/>
              </a:xfrm>
              <a:prstGeom prst="roundRect">
                <a:avLst>
                  <a:gd name="adj" fmla="val 6374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: 圓角 61">
                <a:extLst>
                  <a:ext uri="{FF2B5EF4-FFF2-40B4-BE49-F238E27FC236}">
                    <a16:creationId xmlns:a16="http://schemas.microsoft.com/office/drawing/2014/main" id="{99942C8E-99A7-DFC6-86A1-490CF1238A24}"/>
                  </a:ext>
                </a:extLst>
              </p:cNvPr>
              <p:cNvSpPr/>
              <p:nvPr/>
            </p:nvSpPr>
            <p:spPr>
              <a:xfrm>
                <a:off x="450249" y="3934789"/>
                <a:ext cx="1705786" cy="182880"/>
              </a:xfrm>
              <a:prstGeom prst="roundRect">
                <a:avLst>
                  <a:gd name="adj" fmla="val 0"/>
                </a:avLst>
              </a:prstGeom>
              <a:solidFill>
                <a:srgbClr val="FBE5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Hidden States</a:t>
                </a:r>
              </a:p>
            </p:txBody>
          </p:sp>
          <p:cxnSp>
            <p:nvCxnSpPr>
              <p:cNvPr id="67" name="直線單箭頭接點 66">
                <a:extLst>
                  <a:ext uri="{FF2B5EF4-FFF2-40B4-BE49-F238E27FC236}">
                    <a16:creationId xmlns:a16="http://schemas.microsoft.com/office/drawing/2014/main" id="{3A73FC25-B8F7-5B1C-1A88-7D46E71EE4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964" y="3379126"/>
                <a:ext cx="0" cy="5486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矩形: 圓角 62">
                    <a:extLst>
                      <a:ext uri="{FF2B5EF4-FFF2-40B4-BE49-F238E27FC236}">
                        <a16:creationId xmlns:a16="http://schemas.microsoft.com/office/drawing/2014/main" id="{FE22CC5F-6584-31E5-3FE2-D37297E36D38}"/>
                      </a:ext>
                    </a:extLst>
                  </p:cNvPr>
                  <p:cNvSpPr/>
                  <p:nvPr/>
                </p:nvSpPr>
                <p:spPr>
                  <a:xfrm>
                    <a:off x="450248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  <a:ln>
                    <a:solidFill>
                      <a:srgbClr val="4DBAE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5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矩形: 圓角 62">
                    <a:extLst>
                      <a:ext uri="{FF2B5EF4-FFF2-40B4-BE49-F238E27FC236}">
                        <a16:creationId xmlns:a16="http://schemas.microsoft.com/office/drawing/2014/main" id="{FE22CC5F-6584-31E5-3FE2-D37297E36D3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248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4"/>
                    <a:stretch>
                      <a:fillRect l="-8108" b="-12500"/>
                    </a:stretch>
                  </a:blipFill>
                  <a:ln>
                    <a:solidFill>
                      <a:srgbClr val="4DBAE8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1" name="直線單箭頭接點 100">
                <a:extLst>
                  <a:ext uri="{FF2B5EF4-FFF2-40B4-BE49-F238E27FC236}">
                    <a16:creationId xmlns:a16="http://schemas.microsoft.com/office/drawing/2014/main" id="{4B101EED-97A9-F8F4-73F6-D8480C874A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4439" y="3379126"/>
                <a:ext cx="0" cy="5486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單箭頭接點 101">
                <a:extLst>
                  <a:ext uri="{FF2B5EF4-FFF2-40B4-BE49-F238E27FC236}">
                    <a16:creationId xmlns:a16="http://schemas.microsoft.com/office/drawing/2014/main" id="{54008544-CF21-61A8-769E-62501539F1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0089" y="3379126"/>
                <a:ext cx="0" cy="5486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矩形: 圓角 115">
                    <a:extLst>
                      <a:ext uri="{FF2B5EF4-FFF2-40B4-BE49-F238E27FC236}">
                        <a16:creationId xmlns:a16="http://schemas.microsoft.com/office/drawing/2014/main" id="{736C5C52-F079-1C77-34F1-5125C950526D}"/>
                      </a:ext>
                    </a:extLst>
                  </p:cNvPr>
                  <p:cNvSpPr/>
                  <p:nvPr/>
                </p:nvSpPr>
                <p:spPr>
                  <a:xfrm>
                    <a:off x="450248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矩形: 圓角 115">
                    <a:extLst>
                      <a:ext uri="{FF2B5EF4-FFF2-40B4-BE49-F238E27FC236}">
                        <a16:creationId xmlns:a16="http://schemas.microsoft.com/office/drawing/2014/main" id="{736C5C52-F079-1C77-34F1-5125C95052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248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5"/>
                    <a:stretch>
                      <a:fillRect b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矩形: 圓角 116">
                    <a:extLst>
                      <a:ext uri="{FF2B5EF4-FFF2-40B4-BE49-F238E27FC236}">
                        <a16:creationId xmlns:a16="http://schemas.microsoft.com/office/drawing/2014/main" id="{54D8C36A-7BA8-8CE6-AD5D-A44D597093D8}"/>
                      </a:ext>
                    </a:extLst>
                  </p:cNvPr>
                  <p:cNvSpPr/>
                  <p:nvPr/>
                </p:nvSpPr>
                <p:spPr>
                  <a:xfrm>
                    <a:off x="1191371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矩形: 圓角 116">
                    <a:extLst>
                      <a:ext uri="{FF2B5EF4-FFF2-40B4-BE49-F238E27FC236}">
                        <a16:creationId xmlns:a16="http://schemas.microsoft.com/office/drawing/2014/main" id="{54D8C36A-7BA8-8CE6-AD5D-A44D597093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1371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矩形: 圓角 117">
                    <a:extLst>
                      <a:ext uri="{FF2B5EF4-FFF2-40B4-BE49-F238E27FC236}">
                        <a16:creationId xmlns:a16="http://schemas.microsoft.com/office/drawing/2014/main" id="{1A201748-B1D4-85B2-5D34-6323B76E4FFC}"/>
                      </a:ext>
                    </a:extLst>
                  </p:cNvPr>
                  <p:cNvSpPr/>
                  <p:nvPr/>
                </p:nvSpPr>
                <p:spPr>
                  <a:xfrm>
                    <a:off x="1944895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8" name="矩形: 圓角 117">
                    <a:extLst>
                      <a:ext uri="{FF2B5EF4-FFF2-40B4-BE49-F238E27FC236}">
                        <a16:creationId xmlns:a16="http://schemas.microsoft.com/office/drawing/2014/main" id="{1A201748-B1D4-85B2-5D34-6323B76E4F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4895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矩形: 圓角 63">
                    <a:extLst>
                      <a:ext uri="{FF2B5EF4-FFF2-40B4-BE49-F238E27FC236}">
                        <a16:creationId xmlns:a16="http://schemas.microsoft.com/office/drawing/2014/main" id="{1968319C-E7DD-86DD-4BE3-282AC75E844B}"/>
                      </a:ext>
                    </a:extLst>
                  </p:cNvPr>
                  <p:cNvSpPr/>
                  <p:nvPr/>
                </p:nvSpPr>
                <p:spPr>
                  <a:xfrm>
                    <a:off x="1191814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  <a:ln>
                    <a:solidFill>
                      <a:srgbClr val="4DBAE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5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5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sz="105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4" name="矩形: 圓角 63">
                    <a:extLst>
                      <a:ext uri="{FF2B5EF4-FFF2-40B4-BE49-F238E27FC236}">
                        <a16:creationId xmlns:a16="http://schemas.microsoft.com/office/drawing/2014/main" id="{1968319C-E7DD-86DD-4BE3-282AC75E84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1814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8"/>
                    <a:stretch>
                      <a:fillRect l="-11111" r="-5556" b="-6250"/>
                    </a:stretch>
                  </a:blipFill>
                  <a:ln>
                    <a:solidFill>
                      <a:srgbClr val="4DBAE8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矩形: 圓角 65">
                    <a:extLst>
                      <a:ext uri="{FF2B5EF4-FFF2-40B4-BE49-F238E27FC236}">
                        <a16:creationId xmlns:a16="http://schemas.microsoft.com/office/drawing/2014/main" id="{DE60FA6E-EBAF-07A1-9F25-472B64CA41C5}"/>
                      </a:ext>
                    </a:extLst>
                  </p:cNvPr>
                  <p:cNvSpPr/>
                  <p:nvPr/>
                </p:nvSpPr>
                <p:spPr>
                  <a:xfrm>
                    <a:off x="1946361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  <a:ln>
                    <a:solidFill>
                      <a:srgbClr val="4DBAE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5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5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m:oMathPara>
                    </a14:m>
                    <a:endParaRPr lang="en-US" sz="105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6" name="矩形: 圓角 65">
                    <a:extLst>
                      <a:ext uri="{FF2B5EF4-FFF2-40B4-BE49-F238E27FC236}">
                        <a16:creationId xmlns:a16="http://schemas.microsoft.com/office/drawing/2014/main" id="{DE60FA6E-EBAF-07A1-9F25-472B64CA41C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6361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9"/>
                    <a:stretch>
                      <a:fillRect l="-8333" b="-3125"/>
                    </a:stretch>
                  </a:blipFill>
                  <a:ln>
                    <a:solidFill>
                      <a:srgbClr val="4DBAE8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3" name="接點: 肘形 122">
                <a:extLst>
                  <a:ext uri="{FF2B5EF4-FFF2-40B4-BE49-F238E27FC236}">
                    <a16:creationId xmlns:a16="http://schemas.microsoft.com/office/drawing/2014/main" id="{13BC14FF-DB80-9FF8-72A6-F162E574A43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20226" y="3538347"/>
                <a:ext cx="418181" cy="374704"/>
              </a:xfrm>
              <a:prstGeom prst="bentConnector3">
                <a:avLst>
                  <a:gd name="adj1" fmla="val 100110"/>
                </a:avLst>
              </a:prstGeom>
              <a:ln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D604654C-C2A4-76F1-60EC-D585FB1993C1}"/>
                  </a:ext>
                </a:extLst>
              </p:cNvPr>
              <p:cNvSpPr/>
              <p:nvPr/>
            </p:nvSpPr>
            <p:spPr>
              <a:xfrm>
                <a:off x="671703" y="3604100"/>
                <a:ext cx="464561" cy="182880"/>
              </a:xfrm>
              <a:prstGeom prst="roundRect">
                <a:avLst>
                  <a:gd name="adj" fmla="val 0"/>
                </a:avLst>
              </a:prstGeom>
              <a:solidFill>
                <a:srgbClr val="FCD2F6"/>
              </a:solidFill>
              <a:ln>
                <a:solidFill>
                  <a:srgbClr val="F04A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LoRA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B9106DBC-B659-8126-9F63-B6AA03219C8B}"/>
                  </a:ext>
                </a:extLst>
              </p:cNvPr>
              <p:cNvSpPr txBox="1"/>
              <p:nvPr/>
            </p:nvSpPr>
            <p:spPr>
              <a:xfrm>
                <a:off x="562687" y="3384940"/>
                <a:ext cx="3257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⊕</a:t>
                </a:r>
                <a:endParaRPr lang="en-US" sz="1100" dirty="0"/>
              </a:p>
            </p:txBody>
          </p:sp>
          <p:cxnSp>
            <p:nvCxnSpPr>
              <p:cNvPr id="128" name="接點: 肘形 127">
                <a:extLst>
                  <a:ext uri="{FF2B5EF4-FFF2-40B4-BE49-F238E27FC236}">
                    <a16:creationId xmlns:a16="http://schemas.microsoft.com/office/drawing/2014/main" id="{32B64713-C454-7307-9F50-50C35ED0AD4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70328" y="3538348"/>
                <a:ext cx="418181" cy="374704"/>
              </a:xfrm>
              <a:prstGeom prst="bentConnector3">
                <a:avLst>
                  <a:gd name="adj1" fmla="val 100110"/>
                </a:avLst>
              </a:prstGeom>
              <a:ln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00250A6D-32A9-533F-AA15-D4E845FF00CA}"/>
                  </a:ext>
                </a:extLst>
              </p:cNvPr>
              <p:cNvSpPr txBox="1"/>
              <p:nvPr/>
            </p:nvSpPr>
            <p:spPr>
              <a:xfrm>
                <a:off x="1312789" y="3384941"/>
                <a:ext cx="3257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⊕</a:t>
                </a:r>
                <a:endParaRPr lang="en-US" sz="1100" dirty="0"/>
              </a:p>
            </p:txBody>
          </p:sp>
          <p:sp>
            <p:nvSpPr>
              <p:cNvPr id="100" name="矩形: 圓角 99">
                <a:extLst>
                  <a:ext uri="{FF2B5EF4-FFF2-40B4-BE49-F238E27FC236}">
                    <a16:creationId xmlns:a16="http://schemas.microsoft.com/office/drawing/2014/main" id="{485C5652-A796-1173-FFA6-10F91DD1CDB6}"/>
                  </a:ext>
                </a:extLst>
              </p:cNvPr>
              <p:cNvSpPr/>
              <p:nvPr/>
            </p:nvSpPr>
            <p:spPr>
              <a:xfrm>
                <a:off x="1415553" y="3604100"/>
                <a:ext cx="464561" cy="182880"/>
              </a:xfrm>
              <a:prstGeom prst="roundRect">
                <a:avLst>
                  <a:gd name="adj" fmla="val 0"/>
                </a:avLst>
              </a:prstGeom>
              <a:solidFill>
                <a:srgbClr val="FCD2F6"/>
              </a:solidFill>
              <a:ln>
                <a:solidFill>
                  <a:srgbClr val="F04A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LoRA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: 圓角 129">
                <a:extLst>
                  <a:ext uri="{FF2B5EF4-FFF2-40B4-BE49-F238E27FC236}">
                    <a16:creationId xmlns:a16="http://schemas.microsoft.com/office/drawing/2014/main" id="{77A3B00B-CEC9-4951-7AFB-EF6A55841396}"/>
                  </a:ext>
                </a:extLst>
              </p:cNvPr>
              <p:cNvSpPr/>
              <p:nvPr/>
            </p:nvSpPr>
            <p:spPr>
              <a:xfrm>
                <a:off x="661998" y="2776006"/>
                <a:ext cx="1252408" cy="2286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Attention</a:t>
                </a:r>
              </a:p>
            </p:txBody>
          </p:sp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51FC0766-B803-A6F6-BEA1-3B74B4FEE321}"/>
                  </a:ext>
                </a:extLst>
              </p:cNvPr>
              <p:cNvSpPr txBox="1"/>
              <p:nvPr/>
            </p:nvSpPr>
            <p:spPr>
              <a:xfrm>
                <a:off x="348942" y="4081660"/>
                <a:ext cx="8322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/>
                  <a:t>Multi-Head</a:t>
                </a:r>
              </a:p>
            </p:txBody>
          </p:sp>
          <p:cxnSp>
            <p:nvCxnSpPr>
              <p:cNvPr id="134" name="接點: 肘形 133">
                <a:extLst>
                  <a:ext uri="{FF2B5EF4-FFF2-40B4-BE49-F238E27FC236}">
                    <a16:creationId xmlns:a16="http://schemas.microsoft.com/office/drawing/2014/main" id="{964DC5D4-67B2-3C8F-814E-BE284BE74715}"/>
                  </a:ext>
                </a:extLst>
              </p:cNvPr>
              <p:cNvCxnSpPr>
                <a:cxnSpLocks/>
                <a:stCxn id="116" idx="0"/>
                <a:endCxn id="118" idx="0"/>
              </p:cNvCxnSpPr>
              <p:nvPr/>
            </p:nvCxnSpPr>
            <p:spPr>
              <a:xfrm rot="5400000" flipH="1" flipV="1">
                <a:off x="1302408" y="2440866"/>
                <a:ext cx="12700" cy="1494647"/>
              </a:xfrm>
              <a:prstGeom prst="bentConnector3">
                <a:avLst>
                  <a:gd name="adj1" fmla="val 565701"/>
                </a:avLst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單箭頭接點 141">
                <a:extLst>
                  <a:ext uri="{FF2B5EF4-FFF2-40B4-BE49-F238E27FC236}">
                    <a16:creationId xmlns:a16="http://schemas.microsoft.com/office/drawing/2014/main" id="{FC9C1038-4B9A-98B4-F4B8-A0AC5D937C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88202" y="3010183"/>
                <a:ext cx="0" cy="1780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單箭頭接點 159">
                <a:extLst>
                  <a:ext uri="{FF2B5EF4-FFF2-40B4-BE49-F238E27FC236}">
                    <a16:creationId xmlns:a16="http://schemas.microsoft.com/office/drawing/2014/main" id="{474BAABD-07C8-BB5A-92DB-806410A6DD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4433" y="4125432"/>
                <a:ext cx="0" cy="3969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接點: 肘形 167">
                <a:extLst>
                  <a:ext uri="{FF2B5EF4-FFF2-40B4-BE49-F238E27FC236}">
                    <a16:creationId xmlns:a16="http://schemas.microsoft.com/office/drawing/2014/main" id="{5C09F9CA-C4A6-FDDD-84DE-3163A8EB3935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 rot="10800000">
                <a:off x="661998" y="2458860"/>
                <a:ext cx="638174" cy="1888273"/>
              </a:xfrm>
              <a:prstGeom prst="bentConnector3">
                <a:avLst>
                  <a:gd name="adj1" fmla="val 158582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線單箭頭接點 174">
                <a:extLst>
                  <a:ext uri="{FF2B5EF4-FFF2-40B4-BE49-F238E27FC236}">
                    <a16:creationId xmlns:a16="http://schemas.microsoft.com/office/drawing/2014/main" id="{541B125A-C474-04C5-6F73-A3B79855382C}"/>
                  </a:ext>
                </a:extLst>
              </p:cNvPr>
              <p:cNvCxnSpPr>
                <a:cxnSpLocks/>
                <a:endCxn id="60" idx="2"/>
              </p:cNvCxnSpPr>
              <p:nvPr/>
            </p:nvCxnSpPr>
            <p:spPr>
              <a:xfrm flipV="1">
                <a:off x="1288202" y="2573159"/>
                <a:ext cx="0" cy="2038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單箭頭接點 178">
                <a:extLst>
                  <a:ext uri="{FF2B5EF4-FFF2-40B4-BE49-F238E27FC236}">
                    <a16:creationId xmlns:a16="http://schemas.microsoft.com/office/drawing/2014/main" id="{F2362CDF-CFBC-9BC5-F048-FA554AFD8CF2}"/>
                  </a:ext>
                </a:extLst>
              </p:cNvPr>
              <p:cNvCxnSpPr>
                <a:cxnSpLocks/>
                <a:stCxn id="60" idx="0"/>
                <a:endCxn id="59" idx="2"/>
              </p:cNvCxnSpPr>
              <p:nvPr/>
            </p:nvCxnSpPr>
            <p:spPr>
              <a:xfrm flipV="1">
                <a:off x="1288202" y="2169013"/>
                <a:ext cx="0" cy="1755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單箭頭接點 181">
                <a:extLst>
                  <a:ext uri="{FF2B5EF4-FFF2-40B4-BE49-F238E27FC236}">
                    <a16:creationId xmlns:a16="http://schemas.microsoft.com/office/drawing/2014/main" id="{94245B82-FB71-3875-757A-38C5196BCC06}"/>
                  </a:ext>
                </a:extLst>
              </p:cNvPr>
              <p:cNvCxnSpPr>
                <a:cxnSpLocks/>
                <a:stCxn id="59" idx="0"/>
                <a:endCxn id="58" idx="2"/>
              </p:cNvCxnSpPr>
              <p:nvPr/>
            </p:nvCxnSpPr>
            <p:spPr>
              <a:xfrm flipV="1">
                <a:off x="1288202" y="1786846"/>
                <a:ext cx="0" cy="153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單箭頭接點 184">
                <a:extLst>
                  <a:ext uri="{FF2B5EF4-FFF2-40B4-BE49-F238E27FC236}">
                    <a16:creationId xmlns:a16="http://schemas.microsoft.com/office/drawing/2014/main" id="{5F5F6A6F-8492-192E-719A-5B4B7BA46C30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 flipV="1">
                <a:off x="1288202" y="1341240"/>
                <a:ext cx="0" cy="2170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25" name="Picture 2" descr="Premium Vector | Sold and hot icon snowflake and fire illustration symbol  sign climat control button vector">
                <a:extLst>
                  <a:ext uri="{FF2B5EF4-FFF2-40B4-BE49-F238E27FC236}">
                    <a16:creationId xmlns:a16="http://schemas.microsoft.com/office/drawing/2014/main" id="{219860C7-A575-EE37-D101-C796CCDF57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63259" y1="32337" x2="63259" y2="32337"/>
                            <a14:foregroundMark x1="63099" y1="54620" x2="63099" y2="54620"/>
                            <a14:backgroundMark x1="30192" y1="50815" x2="30192" y2="50815"/>
                            <a14:backgroundMark x1="67412" y1="67663" x2="67412" y2="676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26" t="20759" r="52087" b="19708"/>
              <a:stretch/>
            </p:blipFill>
            <p:spPr bwMode="auto">
              <a:xfrm>
                <a:off x="1956462" y="1917878"/>
                <a:ext cx="287219" cy="289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Premium Vector | Sold and hot icon snowflake and fire illustration symbol  sign climat control button vector">
                <a:extLst>
                  <a:ext uri="{FF2B5EF4-FFF2-40B4-BE49-F238E27FC236}">
                    <a16:creationId xmlns:a16="http://schemas.microsoft.com/office/drawing/2014/main" id="{40DB0117-F00A-7782-D210-88F4B829EC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63259" y1="32337" x2="63259" y2="32337"/>
                            <a14:foregroundMark x1="63099" y1="54620" x2="63099" y2="54620"/>
                            <a14:backgroundMark x1="30192" y1="50815" x2="30192" y2="50815"/>
                            <a14:backgroundMark x1="67412" y1="67663" x2="67412" y2="676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2" t="21390" r="12903" b="20882"/>
              <a:stretch/>
            </p:blipFill>
            <p:spPr bwMode="auto">
              <a:xfrm>
                <a:off x="1953586" y="2331534"/>
                <a:ext cx="290095" cy="2809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7" name="矩形: 圓角 1026">
                    <a:extLst>
                      <a:ext uri="{FF2B5EF4-FFF2-40B4-BE49-F238E27FC236}">
                        <a16:creationId xmlns:a16="http://schemas.microsoft.com/office/drawing/2014/main" id="{EA4FF50F-49E8-97D2-9B45-1AB6E9E37D9B}"/>
                      </a:ext>
                    </a:extLst>
                  </p:cNvPr>
                  <p:cNvSpPr/>
                  <p:nvPr/>
                </p:nvSpPr>
                <p:spPr>
                  <a:xfrm>
                    <a:off x="2173435" y="131103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5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sz="105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27" name="矩形: 圓角 1026">
                    <a:extLst>
                      <a:ext uri="{FF2B5EF4-FFF2-40B4-BE49-F238E27FC236}">
                        <a16:creationId xmlns:a16="http://schemas.microsoft.com/office/drawing/2014/main" id="{EA4FF50F-49E8-97D2-9B45-1AB6E9E37D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3435" y="131103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11"/>
                    <a:stretch>
                      <a:fillRect l="-23529" r="-11765" b="-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028" name="Picture 2" descr="Premium Vector | Sold and hot icon snowflake and fire illustration symbol  sign climat control button vector">
                <a:extLst>
                  <a:ext uri="{FF2B5EF4-FFF2-40B4-BE49-F238E27FC236}">
                    <a16:creationId xmlns:a16="http://schemas.microsoft.com/office/drawing/2014/main" id="{1D706EF1-DC4D-48EE-C913-7CB82917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63259" y1="32337" x2="63259" y2="32337"/>
                            <a14:foregroundMark x1="63099" y1="54620" x2="63099" y2="54620"/>
                            <a14:backgroundMark x1="30192" y1="50815" x2="30192" y2="50815"/>
                            <a14:backgroundMark x1="67412" y1="67663" x2="67412" y2="676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2" t="21390" r="12903" b="20882"/>
              <a:stretch/>
            </p:blipFill>
            <p:spPr bwMode="auto">
              <a:xfrm>
                <a:off x="1953586" y="1530477"/>
                <a:ext cx="290095" cy="2809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29" name="接點: 肘形 1028">
                <a:extLst>
                  <a:ext uri="{FF2B5EF4-FFF2-40B4-BE49-F238E27FC236}">
                    <a16:creationId xmlns:a16="http://schemas.microsoft.com/office/drawing/2014/main" id="{AFC77062-2424-84E7-E46D-04437ACA446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53289" y="1667415"/>
                <a:ext cx="638174" cy="607327"/>
              </a:xfrm>
              <a:prstGeom prst="bentConnector3">
                <a:avLst>
                  <a:gd name="adj1" fmla="val 157804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4B51C504-6E88-FAC0-6609-AD41441842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1455566" y="3803881"/>
              <a:ext cx="128226" cy="12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5BF13E37-DDAC-8181-8E11-5CC2131F34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831784" y="3805841"/>
              <a:ext cx="129508" cy="12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A64277C4-04EF-4468-B29E-9C2C08A778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079718" y="3805841"/>
              <a:ext cx="129508" cy="12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559C73DC-376E-A3CB-F694-559EBDDD07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706414" y="3803881"/>
              <a:ext cx="128226" cy="12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1E8D8660-0EA5-C06D-3275-8D1EB02138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2222735" y="3803881"/>
              <a:ext cx="128226" cy="12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FE37E2E6-6561-881C-EB16-700DE72B5EE1}"/>
              </a:ext>
            </a:extLst>
          </p:cNvPr>
          <p:cNvSpPr txBox="1"/>
          <p:nvPr/>
        </p:nvSpPr>
        <p:spPr>
          <a:xfrm>
            <a:off x="3470373" y="6490862"/>
            <a:ext cx="2114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Supervised Fine-Tuning (SFT)</a:t>
            </a: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4A824CEF-ACAF-DD04-DB6D-5ADE4E63508D}"/>
              </a:ext>
            </a:extLst>
          </p:cNvPr>
          <p:cNvSpPr txBox="1"/>
          <p:nvPr/>
        </p:nvSpPr>
        <p:spPr>
          <a:xfrm>
            <a:off x="8059878" y="6490862"/>
            <a:ext cx="222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Downstream Fine-Tuning (DFT)</a:t>
            </a:r>
          </a:p>
        </p:txBody>
      </p:sp>
      <p:grpSp>
        <p:nvGrpSpPr>
          <p:cNvPr id="1053" name="群組 1052">
            <a:extLst>
              <a:ext uri="{FF2B5EF4-FFF2-40B4-BE49-F238E27FC236}">
                <a16:creationId xmlns:a16="http://schemas.microsoft.com/office/drawing/2014/main" id="{16A1B0F5-76A1-9648-FA5A-6AD027002C01}"/>
              </a:ext>
            </a:extLst>
          </p:cNvPr>
          <p:cNvGrpSpPr/>
          <p:nvPr/>
        </p:nvGrpSpPr>
        <p:grpSpPr>
          <a:xfrm>
            <a:off x="2555438" y="5774473"/>
            <a:ext cx="3897470" cy="689542"/>
            <a:chOff x="1728386" y="3815069"/>
            <a:chExt cx="3897470" cy="689542"/>
          </a:xfrm>
        </p:grpSpPr>
        <p:sp>
          <p:nvSpPr>
            <p:cNvPr id="1054" name="矩形: 圓角 1053">
              <a:extLst>
                <a:ext uri="{FF2B5EF4-FFF2-40B4-BE49-F238E27FC236}">
                  <a16:creationId xmlns:a16="http://schemas.microsoft.com/office/drawing/2014/main" id="{0D43B264-E288-4B57-9A32-A7C76695B007}"/>
                </a:ext>
              </a:extLst>
            </p:cNvPr>
            <p:cNvSpPr/>
            <p:nvPr/>
          </p:nvSpPr>
          <p:spPr>
            <a:xfrm>
              <a:off x="2039590" y="3815069"/>
              <a:ext cx="3586266" cy="36576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55" name="手繪多邊形: 圖案 1054">
              <a:extLst>
                <a:ext uri="{FF2B5EF4-FFF2-40B4-BE49-F238E27FC236}">
                  <a16:creationId xmlns:a16="http://schemas.microsoft.com/office/drawing/2014/main" id="{68695B3C-1CDD-1AC2-EF95-72358E20E5E6}"/>
                </a:ext>
              </a:extLst>
            </p:cNvPr>
            <p:cNvSpPr/>
            <p:nvPr/>
          </p:nvSpPr>
          <p:spPr>
            <a:xfrm>
              <a:off x="2103481" y="3868350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6" name="矩形: 圓角 1055">
              <a:extLst>
                <a:ext uri="{FF2B5EF4-FFF2-40B4-BE49-F238E27FC236}">
                  <a16:creationId xmlns:a16="http://schemas.microsoft.com/office/drawing/2014/main" id="{1D80C0FE-5262-6A92-ECCD-B7FDFDA7B027}"/>
                </a:ext>
              </a:extLst>
            </p:cNvPr>
            <p:cNvSpPr/>
            <p:nvPr/>
          </p:nvSpPr>
          <p:spPr>
            <a:xfrm>
              <a:off x="1877587" y="3989642"/>
              <a:ext cx="3586266" cy="36576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57" name="手繪多邊形: 圖案 1056">
              <a:extLst>
                <a:ext uri="{FF2B5EF4-FFF2-40B4-BE49-F238E27FC236}">
                  <a16:creationId xmlns:a16="http://schemas.microsoft.com/office/drawing/2014/main" id="{76E72E0C-804D-1A7B-D09D-106F611D460A}"/>
                </a:ext>
              </a:extLst>
            </p:cNvPr>
            <p:cNvSpPr/>
            <p:nvPr/>
          </p:nvSpPr>
          <p:spPr>
            <a:xfrm>
              <a:off x="1941478" y="4042923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8" name="矩形: 圓角 1057">
              <a:extLst>
                <a:ext uri="{FF2B5EF4-FFF2-40B4-BE49-F238E27FC236}">
                  <a16:creationId xmlns:a16="http://schemas.microsoft.com/office/drawing/2014/main" id="{1D5B1618-90AE-04B2-BDFA-52BA488129BA}"/>
                </a:ext>
              </a:extLst>
            </p:cNvPr>
            <p:cNvSpPr/>
            <p:nvPr/>
          </p:nvSpPr>
          <p:spPr>
            <a:xfrm>
              <a:off x="1728386" y="4138851"/>
              <a:ext cx="3586266" cy="365760"/>
            </a:xfrm>
            <a:prstGeom prst="roundRect">
              <a:avLst/>
            </a:prstGeom>
            <a:solidFill>
              <a:srgbClr val="FBE5D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59" name="手繪多邊形: 圖案 1058">
              <a:extLst>
                <a:ext uri="{FF2B5EF4-FFF2-40B4-BE49-F238E27FC236}">
                  <a16:creationId xmlns:a16="http://schemas.microsoft.com/office/drawing/2014/main" id="{8AA7E1BD-36FB-32B3-E66A-C8996F3DDC8B}"/>
                </a:ext>
              </a:extLst>
            </p:cNvPr>
            <p:cNvSpPr/>
            <p:nvPr/>
          </p:nvSpPr>
          <p:spPr>
            <a:xfrm>
              <a:off x="1792277" y="4192132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060" name="群組 1059">
            <a:extLst>
              <a:ext uri="{FF2B5EF4-FFF2-40B4-BE49-F238E27FC236}">
                <a16:creationId xmlns:a16="http://schemas.microsoft.com/office/drawing/2014/main" id="{28524158-4D42-8EF7-3C6C-6C968F045181}"/>
              </a:ext>
            </a:extLst>
          </p:cNvPr>
          <p:cNvGrpSpPr/>
          <p:nvPr/>
        </p:nvGrpSpPr>
        <p:grpSpPr>
          <a:xfrm>
            <a:off x="7554567" y="454120"/>
            <a:ext cx="3194796" cy="689542"/>
            <a:chOff x="1728386" y="3815069"/>
            <a:chExt cx="3897470" cy="689542"/>
          </a:xfrm>
        </p:grpSpPr>
        <p:sp>
          <p:nvSpPr>
            <p:cNvPr id="1061" name="矩形: 圓角 1060">
              <a:extLst>
                <a:ext uri="{FF2B5EF4-FFF2-40B4-BE49-F238E27FC236}">
                  <a16:creationId xmlns:a16="http://schemas.microsoft.com/office/drawing/2014/main" id="{8EDCAFED-9206-C82B-CD18-F4E06639AC40}"/>
                </a:ext>
              </a:extLst>
            </p:cNvPr>
            <p:cNvSpPr/>
            <p:nvPr/>
          </p:nvSpPr>
          <p:spPr>
            <a:xfrm>
              <a:off x="2039590" y="3815069"/>
              <a:ext cx="3586266" cy="36576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62" name="手繪多邊形: 圖案 1061">
              <a:extLst>
                <a:ext uri="{FF2B5EF4-FFF2-40B4-BE49-F238E27FC236}">
                  <a16:creationId xmlns:a16="http://schemas.microsoft.com/office/drawing/2014/main" id="{D72594A9-3955-75D9-482E-D3D0E007B0C1}"/>
                </a:ext>
              </a:extLst>
            </p:cNvPr>
            <p:cNvSpPr/>
            <p:nvPr/>
          </p:nvSpPr>
          <p:spPr>
            <a:xfrm>
              <a:off x="2103481" y="3868350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3" name="矩形: 圓角 1062">
              <a:extLst>
                <a:ext uri="{FF2B5EF4-FFF2-40B4-BE49-F238E27FC236}">
                  <a16:creationId xmlns:a16="http://schemas.microsoft.com/office/drawing/2014/main" id="{961DDEC9-C27F-D11E-E56B-051AB2534EE8}"/>
                </a:ext>
              </a:extLst>
            </p:cNvPr>
            <p:cNvSpPr/>
            <p:nvPr/>
          </p:nvSpPr>
          <p:spPr>
            <a:xfrm>
              <a:off x="1877587" y="3989642"/>
              <a:ext cx="3586266" cy="36576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64" name="手繪多邊形: 圖案 1063">
              <a:extLst>
                <a:ext uri="{FF2B5EF4-FFF2-40B4-BE49-F238E27FC236}">
                  <a16:creationId xmlns:a16="http://schemas.microsoft.com/office/drawing/2014/main" id="{2A9F3F12-7EF2-E687-C842-4E71A7934A34}"/>
                </a:ext>
              </a:extLst>
            </p:cNvPr>
            <p:cNvSpPr/>
            <p:nvPr/>
          </p:nvSpPr>
          <p:spPr>
            <a:xfrm>
              <a:off x="1941478" y="4042923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5" name="矩形: 圓角 1064">
              <a:extLst>
                <a:ext uri="{FF2B5EF4-FFF2-40B4-BE49-F238E27FC236}">
                  <a16:creationId xmlns:a16="http://schemas.microsoft.com/office/drawing/2014/main" id="{2AD594D0-ABDB-48F4-D02F-F9AADABF10D0}"/>
                </a:ext>
              </a:extLst>
            </p:cNvPr>
            <p:cNvSpPr/>
            <p:nvPr/>
          </p:nvSpPr>
          <p:spPr>
            <a:xfrm>
              <a:off x="1728386" y="4138851"/>
              <a:ext cx="3586266" cy="365760"/>
            </a:xfrm>
            <a:prstGeom prst="roundRect">
              <a:avLst/>
            </a:prstGeom>
            <a:solidFill>
              <a:srgbClr val="FBE5D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66" name="手繪多邊形: 圖案 1065">
              <a:extLst>
                <a:ext uri="{FF2B5EF4-FFF2-40B4-BE49-F238E27FC236}">
                  <a16:creationId xmlns:a16="http://schemas.microsoft.com/office/drawing/2014/main" id="{D3844426-B79D-864A-8761-DE5B994602C8}"/>
                </a:ext>
              </a:extLst>
            </p:cNvPr>
            <p:cNvSpPr/>
            <p:nvPr/>
          </p:nvSpPr>
          <p:spPr>
            <a:xfrm>
              <a:off x="1792277" y="4192132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44C306E2-C947-41CD-CEE0-1B5B091C3C12}"/>
              </a:ext>
            </a:extLst>
          </p:cNvPr>
          <p:cNvGrpSpPr/>
          <p:nvPr/>
        </p:nvGrpSpPr>
        <p:grpSpPr>
          <a:xfrm>
            <a:off x="7194986" y="5774473"/>
            <a:ext cx="3897470" cy="689542"/>
            <a:chOff x="1728386" y="3815069"/>
            <a:chExt cx="3897470" cy="689542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8C673736-EEA9-FA14-C440-041DAF4C7AE5}"/>
                </a:ext>
              </a:extLst>
            </p:cNvPr>
            <p:cNvSpPr/>
            <p:nvPr/>
          </p:nvSpPr>
          <p:spPr>
            <a:xfrm>
              <a:off x="2039590" y="3815069"/>
              <a:ext cx="3586266" cy="36576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F629855D-7F3C-0300-A4FC-ADB8B3276BDB}"/>
                </a:ext>
              </a:extLst>
            </p:cNvPr>
            <p:cNvSpPr/>
            <p:nvPr/>
          </p:nvSpPr>
          <p:spPr>
            <a:xfrm>
              <a:off x="2103481" y="3868350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1A6BC435-A54E-3D0D-408E-4CBA1CD09C2D}"/>
                </a:ext>
              </a:extLst>
            </p:cNvPr>
            <p:cNvSpPr/>
            <p:nvPr/>
          </p:nvSpPr>
          <p:spPr>
            <a:xfrm>
              <a:off x="1877587" y="3989642"/>
              <a:ext cx="3586266" cy="36576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078BF8D3-B391-99C3-906F-6F73B6285F65}"/>
                </a:ext>
              </a:extLst>
            </p:cNvPr>
            <p:cNvSpPr/>
            <p:nvPr/>
          </p:nvSpPr>
          <p:spPr>
            <a:xfrm>
              <a:off x="1941478" y="4042923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1DF5085B-60CD-1169-8836-4B4F19F909F3}"/>
                </a:ext>
              </a:extLst>
            </p:cNvPr>
            <p:cNvSpPr/>
            <p:nvPr/>
          </p:nvSpPr>
          <p:spPr>
            <a:xfrm>
              <a:off x="1728386" y="4138851"/>
              <a:ext cx="3586266" cy="365760"/>
            </a:xfrm>
            <a:prstGeom prst="roundRect">
              <a:avLst/>
            </a:prstGeom>
            <a:solidFill>
              <a:srgbClr val="FBE5D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2" name="手繪多邊形: 圖案 31">
              <a:extLst>
                <a:ext uri="{FF2B5EF4-FFF2-40B4-BE49-F238E27FC236}">
                  <a16:creationId xmlns:a16="http://schemas.microsoft.com/office/drawing/2014/main" id="{BE7F8F03-B7CC-C0F6-221E-25AC761857BA}"/>
                </a:ext>
              </a:extLst>
            </p:cNvPr>
            <p:cNvSpPr/>
            <p:nvPr/>
          </p:nvSpPr>
          <p:spPr>
            <a:xfrm>
              <a:off x="1792277" y="4192132"/>
              <a:ext cx="3344926" cy="219601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72361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標題 80">
            <a:extLst>
              <a:ext uri="{FF2B5EF4-FFF2-40B4-BE49-F238E27FC236}">
                <a16:creationId xmlns:a16="http://schemas.microsoft.com/office/drawing/2014/main" id="{198D16B6-0CE4-E594-ECD5-5E023FBD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Fine-tuning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C2CFB6-140E-69B9-425D-2EF297ED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26</a:t>
            </a:fld>
            <a:endParaRPr 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6948435-BB35-97DA-DCE0-9D89C0D1409C}"/>
              </a:ext>
            </a:extLst>
          </p:cNvPr>
          <p:cNvGrpSpPr/>
          <p:nvPr/>
        </p:nvGrpSpPr>
        <p:grpSpPr>
          <a:xfrm>
            <a:off x="897547" y="5287827"/>
            <a:ext cx="1090180" cy="753726"/>
            <a:chOff x="10246415" y="4540171"/>
            <a:chExt cx="1090180" cy="753726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614A9A45-5320-F9EF-F3ED-62A3A11359CF}"/>
                </a:ext>
              </a:extLst>
            </p:cNvPr>
            <p:cNvSpPr/>
            <p:nvPr/>
          </p:nvSpPr>
          <p:spPr>
            <a:xfrm>
              <a:off x="10246415" y="4540171"/>
              <a:ext cx="1062326" cy="75372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2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9FE3D4CD-7D9D-5364-CE43-BC9236C4E9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10324070" y="4603425"/>
              <a:ext cx="287219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BC4C7798-A816-AB2D-89E9-29C7F18BCA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0321194" y="4974204"/>
              <a:ext cx="290095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FF4BE10-D060-4B0C-A497-B5F2C09031C9}"/>
                </a:ext>
              </a:extLst>
            </p:cNvPr>
            <p:cNvSpPr txBox="1"/>
            <p:nvPr/>
          </p:nvSpPr>
          <p:spPr>
            <a:xfrm>
              <a:off x="10603702" y="4612983"/>
              <a:ext cx="5725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4DBAE8"/>
                  </a:solidFill>
                </a:rPr>
                <a:t>Frozen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8D26A2C-35C3-D292-4AE5-E8F28A8C1418}"/>
                </a:ext>
              </a:extLst>
            </p:cNvPr>
            <p:cNvSpPr txBox="1"/>
            <p:nvPr/>
          </p:nvSpPr>
          <p:spPr>
            <a:xfrm>
              <a:off x="10603702" y="4980796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04A24"/>
                  </a:solidFill>
                </a:rPr>
                <a:t>Fine-tune</a:t>
              </a:r>
            </a:p>
          </p:txBody>
        </p:sp>
      </p:grp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783FDACC-8DAB-D570-D33E-E6513FE86690}"/>
              </a:ext>
            </a:extLst>
          </p:cNvPr>
          <p:cNvSpPr/>
          <p:nvPr/>
        </p:nvSpPr>
        <p:spPr>
          <a:xfrm>
            <a:off x="2815843" y="2368808"/>
            <a:ext cx="3631474" cy="1688109"/>
          </a:xfrm>
          <a:prstGeom prst="roundRect">
            <a:avLst>
              <a:gd name="adj" fmla="val 8929"/>
            </a:avLst>
          </a:prstGeom>
          <a:solidFill>
            <a:srgbClr val="E8E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C11252F8-E5D3-0E8A-A062-CC717A89B176}"/>
              </a:ext>
            </a:extLst>
          </p:cNvPr>
          <p:cNvGrpSpPr/>
          <p:nvPr/>
        </p:nvGrpSpPr>
        <p:grpSpPr>
          <a:xfrm>
            <a:off x="2713003" y="6041554"/>
            <a:ext cx="3586268" cy="365760"/>
            <a:chOff x="1112152" y="3572373"/>
            <a:chExt cx="6274967" cy="1184562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5B62F558-282E-F296-1C6D-E26C49512A05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978182A4-27C5-8F5A-BCA8-D25620588E9B}"/>
                </a:ext>
              </a:extLst>
            </p:cNvPr>
            <p:cNvSpPr/>
            <p:nvPr/>
          </p:nvSpPr>
          <p:spPr>
            <a:xfrm>
              <a:off x="3935002" y="3817370"/>
              <a:ext cx="3262045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0B277824-D46D-4F68-BB23-010BB62DD6D6}"/>
                </a:ext>
              </a:extLst>
            </p:cNvPr>
            <p:cNvSpPr/>
            <p:nvPr/>
          </p:nvSpPr>
          <p:spPr>
            <a:xfrm>
              <a:off x="1223942" y="3744932"/>
              <a:ext cx="2721334" cy="711208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7D1B1AB-0039-E446-213F-5962F4A1CFA4}"/>
              </a:ext>
            </a:extLst>
          </p:cNvPr>
          <p:cNvCxnSpPr>
            <a:cxnSpLocks/>
            <a:stCxn id="15" idx="0"/>
            <a:endCxn id="19" idx="2"/>
          </p:cNvCxnSpPr>
          <p:nvPr/>
        </p:nvCxnSpPr>
        <p:spPr>
          <a:xfrm flipV="1">
            <a:off x="4506137" y="5851995"/>
            <a:ext cx="0" cy="18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0D5E43B-2881-1523-0ECA-450858D7156E}"/>
              </a:ext>
            </a:extLst>
          </p:cNvPr>
          <p:cNvSpPr/>
          <p:nvPr/>
        </p:nvSpPr>
        <p:spPr>
          <a:xfrm>
            <a:off x="3959055" y="5623395"/>
            <a:ext cx="1094164" cy="2286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Instance Norm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0191DD6-20C2-C8EC-28DB-4F34B0D4196B}"/>
              </a:ext>
            </a:extLst>
          </p:cNvPr>
          <p:cNvSpPr/>
          <p:nvPr/>
        </p:nvSpPr>
        <p:spPr>
          <a:xfrm>
            <a:off x="3720933" y="4974181"/>
            <a:ext cx="1570408" cy="4572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Patching +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Channel-Independence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FC8ECE92-8C74-61F5-3B3E-D84C8B9E14F7}"/>
              </a:ext>
            </a:extLst>
          </p:cNvPr>
          <p:cNvSpPr/>
          <p:nvPr/>
        </p:nvSpPr>
        <p:spPr>
          <a:xfrm>
            <a:off x="4087805" y="3366426"/>
            <a:ext cx="83666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Positional Encoding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90FE8DD-8C0B-A6D1-3FD9-232284C8CA52}"/>
              </a:ext>
            </a:extLst>
          </p:cNvPr>
          <p:cNvSpPr/>
          <p:nvPr/>
        </p:nvSpPr>
        <p:spPr>
          <a:xfrm>
            <a:off x="5302240" y="3366426"/>
            <a:ext cx="789192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Temporal Encoding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CAC8A685-B6D1-49B3-994B-FC91BF1A6E9D}"/>
              </a:ext>
            </a:extLst>
          </p:cNvPr>
          <p:cNvSpPr/>
          <p:nvPr/>
        </p:nvSpPr>
        <p:spPr>
          <a:xfrm>
            <a:off x="3768476" y="2449130"/>
            <a:ext cx="1475322" cy="45284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Pretrained LLM + PEFT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6F8AF36-2AE6-978D-0F4D-089382ADA33C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4506137" y="5431381"/>
            <a:ext cx="0" cy="19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D0C3F6D-1826-81B8-14A3-F6D6C347304F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4506137" y="3819272"/>
            <a:ext cx="0" cy="29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AA3D6C96-3861-6800-2C10-C6E4ABFB9C17}"/>
              </a:ext>
            </a:extLst>
          </p:cNvPr>
          <p:cNvCxnSpPr>
            <a:cxnSpLocks/>
            <a:stCxn id="21" idx="2"/>
            <a:endCxn id="23" idx="2"/>
          </p:cNvCxnSpPr>
          <p:nvPr/>
        </p:nvCxnSpPr>
        <p:spPr>
          <a:xfrm rot="16200000" flipH="1">
            <a:off x="4521139" y="2643575"/>
            <a:ext cx="12700" cy="2351393"/>
          </a:xfrm>
          <a:prstGeom prst="bentConnector3">
            <a:avLst>
              <a:gd name="adj1" fmla="val 1251425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E5F97C5-BF3F-17CA-1B02-D621F839E674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4506137" y="3186061"/>
            <a:ext cx="0" cy="180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D5DE640-5BA9-EA07-EA6F-46C89D3B10C1}"/>
              </a:ext>
            </a:extLst>
          </p:cNvPr>
          <p:cNvSpPr txBox="1"/>
          <p:nvPr/>
        </p:nvSpPr>
        <p:spPr>
          <a:xfrm>
            <a:off x="4329745" y="2952167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⊕</a:t>
            </a:r>
            <a:endParaRPr lang="en-US" sz="1400" dirty="0"/>
          </a:p>
        </p:txBody>
      </p: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C6261A09-52C3-4D08-00DD-A250FCD22056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3757490" y="2696087"/>
            <a:ext cx="258292" cy="10823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8FE1A231-F341-B0F2-2659-4227E7E68F10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V="1">
            <a:off x="5006764" y="2676354"/>
            <a:ext cx="258295" cy="112185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14ED5EE9-99F5-1F26-70DC-66D5898D6F59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4506137" y="2901976"/>
            <a:ext cx="0" cy="136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1C9D244A-2F88-1C27-E18B-738762B8CA52}"/>
              </a:ext>
            </a:extLst>
          </p:cNvPr>
          <p:cNvGrpSpPr/>
          <p:nvPr/>
        </p:nvGrpSpPr>
        <p:grpSpPr>
          <a:xfrm>
            <a:off x="3127168" y="4130488"/>
            <a:ext cx="2649663" cy="678116"/>
            <a:chOff x="5051152" y="4640059"/>
            <a:chExt cx="2649663" cy="793182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4C7A8A41-A01F-162C-6CA4-2B10169FC9E2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ABD4A74D-0AF9-902F-CDB1-F2A7C4DB1394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2AFC5BE-2F43-647B-42EF-2E143FEC7BC9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B090D6C1-B482-2B8F-C4D9-A7ACAA6BEA88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B1E5E616-063E-D642-D93A-1B28468C64B8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C88EFE8F-B191-5E6F-E178-6ADB1110623D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</a:t>
              </a:r>
            </a:p>
            <a:p>
              <a:pPr algn="ctr"/>
              <a:r>
                <a:rPr lang="en-US" altLang="zh-TW" sz="1000" dirty="0"/>
                <a:t>2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16</a:t>
              </a:r>
              <a:endParaRPr lang="zh-TW" altLang="en-US" sz="1000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47F3DFAC-C881-FBF9-5084-1EEB20460A5F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BA7CF55B-A5C2-DFA7-D15B-CC3D8D9FFF42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0DA568DB-137D-8369-6A1E-05011E020984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208EE2B-8655-F97E-2E8F-B93B5F327904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3BFB3C9F-B819-4A20-2CD9-85904DB0AB4A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AAE0F7A-D478-C622-1A4F-473FB6D20B53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A4A0B9EA-EA3D-D135-CF9D-48B96D52B05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506137" y="4787614"/>
            <a:ext cx="0" cy="186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40177F00-196B-2F6D-2DE9-8BC506EB6715}"/>
              </a:ext>
            </a:extLst>
          </p:cNvPr>
          <p:cNvCxnSpPr>
            <a:cxnSpLocks/>
            <a:stCxn id="24" idx="0"/>
            <a:endCxn id="39" idx="2"/>
          </p:cNvCxnSpPr>
          <p:nvPr/>
        </p:nvCxnSpPr>
        <p:spPr>
          <a:xfrm flipV="1">
            <a:off x="4506137" y="2240911"/>
            <a:ext cx="0" cy="208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B83C300A-3934-4D33-6182-41B9A17D2532}"/>
              </a:ext>
            </a:extLst>
          </p:cNvPr>
          <p:cNvSpPr/>
          <p:nvPr/>
        </p:nvSpPr>
        <p:spPr>
          <a:xfrm>
            <a:off x="3959057" y="2012311"/>
            <a:ext cx="1094160" cy="228600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Output </a:t>
            </a:r>
            <a:r>
              <a:rPr lang="en-US" sz="1050" dirty="0" err="1">
                <a:solidFill>
                  <a:schemeClr val="tx1"/>
                </a:solidFill>
              </a:rPr>
              <a:t>Layer</a:t>
            </a:r>
            <a:r>
              <a:rPr lang="en-US" sz="1050" baseline="-25000" dirty="0" err="1">
                <a:solidFill>
                  <a:schemeClr val="tx1"/>
                </a:solidFill>
              </a:rPr>
              <a:t>SFT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EABF1452-9990-610B-AD77-4D641B945CCD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4506137" y="1811471"/>
            <a:ext cx="0" cy="200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46517B65-0FFF-2456-3546-C4D4947DC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5078333" y="1989135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B422C179-E716-4B0B-7651-61996FDFB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6106272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1662813F-875D-86E1-DA7B-E8EF803A1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4936802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BC0FF5D-5CC2-C74D-F9FB-9BB3FC011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3737673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B2B5E4F2-8BDB-39EB-4A71-F017E37C983D}"/>
              </a:ext>
            </a:extLst>
          </p:cNvPr>
          <p:cNvSpPr/>
          <p:nvPr/>
        </p:nvSpPr>
        <p:spPr>
          <a:xfrm>
            <a:off x="6609665" y="2920347"/>
            <a:ext cx="679795" cy="588560"/>
          </a:xfrm>
          <a:prstGeom prst="rightArrow">
            <a:avLst/>
          </a:prstGeom>
          <a:solidFill>
            <a:srgbClr val="E8E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C43A5D71-7A1E-C7EF-CF5E-C15FE51B584D}"/>
              </a:ext>
            </a:extLst>
          </p:cNvPr>
          <p:cNvGrpSpPr/>
          <p:nvPr/>
        </p:nvGrpSpPr>
        <p:grpSpPr>
          <a:xfrm>
            <a:off x="3127168" y="1128357"/>
            <a:ext cx="2649663" cy="707886"/>
            <a:chOff x="5051152" y="4640059"/>
            <a:chExt cx="2649663" cy="828004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918C3500-28BC-5038-95FB-E2B78AE71387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6A5148-3F8E-5F65-44DD-656FDD988160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FC385B0-6867-6523-FD24-5BA86705C8B3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B473CE14-610B-1DAB-6C97-C381DB5DAE60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68515BDF-2CD0-8776-FBAA-C8E4B4B38EAB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0C7B6374-C6AA-8ECF-987A-720EC7561742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614E397B-2A3E-9B50-24FA-3B5D5F76C46A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7FD32F8C-5A09-D472-1105-747F6EA04797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25</a:t>
              </a:r>
            </a:p>
            <a:p>
              <a:pPr algn="ctr"/>
              <a:r>
                <a:rPr lang="en-US" altLang="zh-TW" sz="1000" dirty="0"/>
                <a:t>26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40</a:t>
              </a:r>
              <a:endParaRPr lang="zh-TW" altLang="en-US" sz="1000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F1DBB1D3-9565-05B5-4106-421A429633C7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46E87976-282B-2E59-28E1-8B0755ACB406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16D96D7C-D8D1-CFD5-1C60-9932F543E04A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1A60489A-807A-47D2-E51F-A3BB72B442E6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D82BDF7-BD64-F224-0AAF-B50D51D38CC8}"/>
              </a:ext>
            </a:extLst>
          </p:cNvPr>
          <p:cNvSpPr/>
          <p:nvPr/>
        </p:nvSpPr>
        <p:spPr>
          <a:xfrm>
            <a:off x="7451808" y="2368808"/>
            <a:ext cx="3631474" cy="1688109"/>
          </a:xfrm>
          <a:prstGeom prst="roundRect">
            <a:avLst>
              <a:gd name="adj" fmla="val 8929"/>
            </a:avLst>
          </a:prstGeom>
          <a:solidFill>
            <a:srgbClr val="E8E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23B59FF-A9EA-0324-D095-E62291A42F07}"/>
              </a:ext>
            </a:extLst>
          </p:cNvPr>
          <p:cNvGrpSpPr/>
          <p:nvPr/>
        </p:nvGrpSpPr>
        <p:grpSpPr>
          <a:xfrm>
            <a:off x="7348968" y="6041553"/>
            <a:ext cx="3586268" cy="365760"/>
            <a:chOff x="1112152" y="3572373"/>
            <a:chExt cx="6274967" cy="1184562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5A03ED90-5211-2B52-7842-5C657C4CB739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2" name="手繪多邊形: 圖案 31">
              <a:extLst>
                <a:ext uri="{FF2B5EF4-FFF2-40B4-BE49-F238E27FC236}">
                  <a16:creationId xmlns:a16="http://schemas.microsoft.com/office/drawing/2014/main" id="{CE0F3560-F7A2-D2E1-5D2C-0D38FCAFD952}"/>
                </a:ext>
              </a:extLst>
            </p:cNvPr>
            <p:cNvSpPr/>
            <p:nvPr/>
          </p:nvSpPr>
          <p:spPr>
            <a:xfrm>
              <a:off x="3935002" y="3817370"/>
              <a:ext cx="3262045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手繪多邊形: 圖案 33">
              <a:extLst>
                <a:ext uri="{FF2B5EF4-FFF2-40B4-BE49-F238E27FC236}">
                  <a16:creationId xmlns:a16="http://schemas.microsoft.com/office/drawing/2014/main" id="{2923BEB8-808F-B8FE-6B71-27425F2AE6F8}"/>
                </a:ext>
              </a:extLst>
            </p:cNvPr>
            <p:cNvSpPr/>
            <p:nvPr/>
          </p:nvSpPr>
          <p:spPr>
            <a:xfrm>
              <a:off x="1223942" y="3744932"/>
              <a:ext cx="2721334" cy="711208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3B6A980-B546-2B9A-82F3-A69DEBFCED16}"/>
              </a:ext>
            </a:extLst>
          </p:cNvPr>
          <p:cNvCxnSpPr>
            <a:cxnSpLocks/>
            <a:stCxn id="10" idx="0"/>
            <a:endCxn id="54" idx="2"/>
          </p:cNvCxnSpPr>
          <p:nvPr/>
        </p:nvCxnSpPr>
        <p:spPr>
          <a:xfrm flipV="1">
            <a:off x="9142102" y="5851995"/>
            <a:ext cx="0" cy="189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694ADEB3-24CE-4C29-3532-B4263935048E}"/>
              </a:ext>
            </a:extLst>
          </p:cNvPr>
          <p:cNvSpPr/>
          <p:nvPr/>
        </p:nvSpPr>
        <p:spPr>
          <a:xfrm>
            <a:off x="8595024" y="5623395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(norm)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C3D35DFA-0A75-83EC-E499-DF42C7518F6B}"/>
              </a:ext>
            </a:extLst>
          </p:cNvPr>
          <p:cNvSpPr/>
          <p:nvPr/>
        </p:nvSpPr>
        <p:spPr>
          <a:xfrm>
            <a:off x="8356898" y="4974181"/>
            <a:ext cx="1570408" cy="4572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Patching +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Channel-Independence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B4F15FB5-A92E-59A3-FC23-61BE56EA66DD}"/>
              </a:ext>
            </a:extLst>
          </p:cNvPr>
          <p:cNvSpPr/>
          <p:nvPr/>
        </p:nvSpPr>
        <p:spPr>
          <a:xfrm>
            <a:off x="7595456" y="3366426"/>
            <a:ext cx="77190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Token Encoding</a:t>
            </a:r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4776DB3C-69D0-BCAC-BAB7-7AE227B766F4}"/>
              </a:ext>
            </a:extLst>
          </p:cNvPr>
          <p:cNvSpPr/>
          <p:nvPr/>
        </p:nvSpPr>
        <p:spPr>
          <a:xfrm>
            <a:off x="8723770" y="3366426"/>
            <a:ext cx="83666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Positional Encoding</a:t>
            </a: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67692050-0AE0-5CFC-2FD1-38F2D472EF87}"/>
              </a:ext>
            </a:extLst>
          </p:cNvPr>
          <p:cNvSpPr/>
          <p:nvPr/>
        </p:nvSpPr>
        <p:spPr>
          <a:xfrm>
            <a:off x="9938205" y="3366426"/>
            <a:ext cx="789192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Temporal Encoding</a:t>
            </a: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93BA4AE7-E432-990C-9FD9-2F669E7A4F2F}"/>
              </a:ext>
            </a:extLst>
          </p:cNvPr>
          <p:cNvSpPr/>
          <p:nvPr/>
        </p:nvSpPr>
        <p:spPr>
          <a:xfrm>
            <a:off x="8404441" y="2449130"/>
            <a:ext cx="1475322" cy="45284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Pretrained LLM + PEFT</a:t>
            </a: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EC4A5AEC-333D-59D1-B3E4-4882B2118D81}"/>
              </a:ext>
            </a:extLst>
          </p:cNvPr>
          <p:cNvCxnSpPr>
            <a:cxnSpLocks/>
            <a:stCxn id="54" idx="0"/>
            <a:endCxn id="55" idx="2"/>
          </p:cNvCxnSpPr>
          <p:nvPr/>
        </p:nvCxnSpPr>
        <p:spPr>
          <a:xfrm flipV="1">
            <a:off x="9142102" y="5431381"/>
            <a:ext cx="0" cy="19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AB07D987-8D29-1173-071D-E96C5A9B2382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9142102" y="3819272"/>
            <a:ext cx="0" cy="29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52D4D510-3815-2533-9799-6A178B4591FB}"/>
              </a:ext>
            </a:extLst>
          </p:cNvPr>
          <p:cNvCxnSpPr>
            <a:cxnSpLocks/>
            <a:stCxn id="56" idx="2"/>
            <a:endCxn id="72" idx="2"/>
          </p:cNvCxnSpPr>
          <p:nvPr/>
        </p:nvCxnSpPr>
        <p:spPr>
          <a:xfrm rot="16200000" flipH="1">
            <a:off x="9157104" y="2643575"/>
            <a:ext cx="12700" cy="2351393"/>
          </a:xfrm>
          <a:prstGeom prst="bentConnector3">
            <a:avLst>
              <a:gd name="adj1" fmla="val 1251425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86CB7CA3-1569-4EB2-A29A-BD12161D9BE6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9142102" y="3186061"/>
            <a:ext cx="0" cy="180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91867A8E-5DA1-0382-EFA9-2F404D3EBEAD}"/>
              </a:ext>
            </a:extLst>
          </p:cNvPr>
          <p:cNvSpPr txBox="1"/>
          <p:nvPr/>
        </p:nvSpPr>
        <p:spPr>
          <a:xfrm>
            <a:off x="8965710" y="2952167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⊕</a:t>
            </a:r>
            <a:endParaRPr lang="en-US" sz="1400" dirty="0"/>
          </a:p>
        </p:txBody>
      </p: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E9FD0C7C-891F-677A-DEBE-1D1D785A4023}"/>
              </a:ext>
            </a:extLst>
          </p:cNvPr>
          <p:cNvCxnSpPr>
            <a:cxnSpLocks/>
            <a:stCxn id="56" idx="0"/>
          </p:cNvCxnSpPr>
          <p:nvPr/>
        </p:nvCxnSpPr>
        <p:spPr>
          <a:xfrm rot="5400000" flipH="1" flipV="1">
            <a:off x="8393455" y="2696087"/>
            <a:ext cx="258292" cy="10823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934B63C9-DA43-AF02-C9F5-9593D3845B2F}"/>
              </a:ext>
            </a:extLst>
          </p:cNvPr>
          <p:cNvCxnSpPr>
            <a:cxnSpLocks/>
            <a:stCxn id="72" idx="0"/>
          </p:cNvCxnSpPr>
          <p:nvPr/>
        </p:nvCxnSpPr>
        <p:spPr>
          <a:xfrm rot="16200000" flipV="1">
            <a:off x="9642729" y="2676354"/>
            <a:ext cx="258295" cy="112185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869496FF-3790-3020-7630-26383B374157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9142102" y="2901976"/>
            <a:ext cx="0" cy="141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E2FDF10B-001C-7CA9-3A2C-B97E8ECB79BC}"/>
              </a:ext>
            </a:extLst>
          </p:cNvPr>
          <p:cNvGrpSpPr/>
          <p:nvPr/>
        </p:nvGrpSpPr>
        <p:grpSpPr>
          <a:xfrm>
            <a:off x="7763133" y="4130488"/>
            <a:ext cx="2649663" cy="678116"/>
            <a:chOff x="5051152" y="4640059"/>
            <a:chExt cx="2649663" cy="793182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0770E227-C022-AD30-0053-B8A3C6E77D4C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D5749C21-04E8-83DF-A6B3-CBD082F86D73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4CAEE71F-1B6B-D52E-EA15-62E87A072623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9" name="文字方塊 138">
              <a:extLst>
                <a:ext uri="{FF2B5EF4-FFF2-40B4-BE49-F238E27FC236}">
                  <a16:creationId xmlns:a16="http://schemas.microsoft.com/office/drawing/2014/main" id="{C88E5FC2-9754-09FC-80AA-5AAF810C01FC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6CE8867-7A0E-5E11-176E-71974A26B0A2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41" name="文字方塊 140">
              <a:extLst>
                <a:ext uri="{FF2B5EF4-FFF2-40B4-BE49-F238E27FC236}">
                  <a16:creationId xmlns:a16="http://schemas.microsoft.com/office/drawing/2014/main" id="{A9F78EEC-1BE2-8551-02AA-79911C49BA93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</a:t>
              </a:r>
            </a:p>
            <a:p>
              <a:pPr algn="ctr"/>
              <a:r>
                <a:rPr lang="en-US" altLang="zh-TW" sz="1000" dirty="0"/>
                <a:t>2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16</a:t>
              </a:r>
              <a:endParaRPr lang="zh-TW" altLang="en-US" sz="1000" dirty="0"/>
            </a:p>
          </p:txBody>
        </p:sp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14CDAA33-AE1A-76AA-A8D0-9B72A0F498AB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146" name="文字方塊 145">
              <a:extLst>
                <a:ext uri="{FF2B5EF4-FFF2-40B4-BE49-F238E27FC236}">
                  <a16:creationId xmlns:a16="http://schemas.microsoft.com/office/drawing/2014/main" id="{2AAAEEE4-DB0D-EE6F-DF45-6C1BAD0E4C40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CAB89766-CB05-4E9F-73F0-7A4BD769E6A3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6DFA7E85-6C9A-D1AD-7AE1-DD9B655287FA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49" name="文字方塊 148">
              <a:extLst>
                <a:ext uri="{FF2B5EF4-FFF2-40B4-BE49-F238E27FC236}">
                  <a16:creationId xmlns:a16="http://schemas.microsoft.com/office/drawing/2014/main" id="{BCC293B9-0619-385A-6A39-005AC53E88EB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50" name="文字方塊 149">
              <a:extLst>
                <a:ext uri="{FF2B5EF4-FFF2-40B4-BE49-F238E27FC236}">
                  <a16:creationId xmlns:a16="http://schemas.microsoft.com/office/drawing/2014/main" id="{9F050BF5-151A-639F-A084-71AF628C4DC7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7AC611E7-DFA9-441B-6D06-014330DA5421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9142102" y="4787614"/>
            <a:ext cx="0" cy="186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ABE6C583-333F-C1CC-F6D4-7A239C5E83D7}"/>
              </a:ext>
            </a:extLst>
          </p:cNvPr>
          <p:cNvCxnSpPr>
            <a:cxnSpLocks/>
            <a:stCxn id="73" idx="0"/>
            <a:endCxn id="153" idx="2"/>
          </p:cNvCxnSpPr>
          <p:nvPr/>
        </p:nvCxnSpPr>
        <p:spPr>
          <a:xfrm flipV="1">
            <a:off x="9142102" y="2240911"/>
            <a:ext cx="0" cy="208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矩形: 圓角 152">
            <a:extLst>
              <a:ext uri="{FF2B5EF4-FFF2-40B4-BE49-F238E27FC236}">
                <a16:creationId xmlns:a16="http://schemas.microsoft.com/office/drawing/2014/main" id="{0D4C18D5-8F2A-8B1F-2678-7304F9804874}"/>
              </a:ext>
            </a:extLst>
          </p:cNvPr>
          <p:cNvSpPr/>
          <p:nvPr/>
        </p:nvSpPr>
        <p:spPr>
          <a:xfrm>
            <a:off x="8005115" y="2012311"/>
            <a:ext cx="2273974" cy="228600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Flatten + Output </a:t>
            </a:r>
            <a:r>
              <a:rPr lang="en-US" sz="1050" dirty="0" err="1">
                <a:solidFill>
                  <a:schemeClr val="tx1"/>
                </a:solidFill>
              </a:rPr>
              <a:t>Layer</a:t>
            </a:r>
            <a:r>
              <a:rPr lang="en-US" sz="1050" baseline="-25000" dirty="0" err="1">
                <a:solidFill>
                  <a:schemeClr val="tx1"/>
                </a:solidFill>
              </a:rPr>
              <a:t>DFT</a:t>
            </a:r>
            <a:r>
              <a:rPr lang="en-US" sz="1050" dirty="0">
                <a:solidFill>
                  <a:schemeClr val="tx1"/>
                </a:solidFill>
              </a:rPr>
              <a:t> + Rearrange</a:t>
            </a:r>
          </a:p>
        </p:txBody>
      </p:sp>
      <p:cxnSp>
        <p:nvCxnSpPr>
          <p:cNvPr id="154" name="直線單箭頭接點 153">
            <a:extLst>
              <a:ext uri="{FF2B5EF4-FFF2-40B4-BE49-F238E27FC236}">
                <a16:creationId xmlns:a16="http://schemas.microsoft.com/office/drawing/2014/main" id="{916B8B62-A68D-1FBE-55B6-BBC4B73DFC38}"/>
              </a:ext>
            </a:extLst>
          </p:cNvPr>
          <p:cNvCxnSpPr>
            <a:cxnSpLocks/>
            <a:stCxn id="153" idx="0"/>
            <a:endCxn id="186" idx="2"/>
          </p:cNvCxnSpPr>
          <p:nvPr/>
        </p:nvCxnSpPr>
        <p:spPr>
          <a:xfrm flipV="1">
            <a:off x="9142102" y="1821682"/>
            <a:ext cx="0" cy="190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53EBEEF-0A0B-2C7E-8203-608263150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293734" y="1989135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381FBA80-DE37-3B08-B677-4FAD8A51D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716615" y="560178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矩形: 圓角 185">
            <a:extLst>
              <a:ext uri="{FF2B5EF4-FFF2-40B4-BE49-F238E27FC236}">
                <a16:creationId xmlns:a16="http://schemas.microsoft.com/office/drawing/2014/main" id="{90FBA437-8E41-E138-B81C-D53D578A9B8F}"/>
              </a:ext>
            </a:extLst>
          </p:cNvPr>
          <p:cNvSpPr/>
          <p:nvPr/>
        </p:nvSpPr>
        <p:spPr>
          <a:xfrm>
            <a:off x="8595024" y="1593082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</a:t>
            </a:r>
            <a:r>
              <a:rPr lang="en-US" sz="1050" dirty="0" err="1">
                <a:solidFill>
                  <a:schemeClr val="tx1"/>
                </a:solidFill>
              </a:rPr>
              <a:t>denorm</a:t>
            </a:r>
            <a:r>
              <a:rPr lang="en-US" sz="105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8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F81F46A9-5B59-0DA3-E8AC-4FADD624A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802696" y="1565740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3007F00-21AF-6A23-0705-DB11448A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742769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CFC6AD1B-0A74-0137-AB34-50893FE70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573299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0581A8F7-42FF-C18B-66CF-A9D4B0805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8374170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0" name="直線單箭頭接點 1029">
            <a:extLst>
              <a:ext uri="{FF2B5EF4-FFF2-40B4-BE49-F238E27FC236}">
                <a16:creationId xmlns:a16="http://schemas.microsoft.com/office/drawing/2014/main" id="{0C78BBE4-C9E8-18E8-A711-283B67192296}"/>
              </a:ext>
            </a:extLst>
          </p:cNvPr>
          <p:cNvCxnSpPr>
            <a:cxnSpLocks/>
            <a:stCxn id="186" idx="0"/>
            <a:endCxn id="1039" idx="2"/>
          </p:cNvCxnSpPr>
          <p:nvPr/>
        </p:nvCxnSpPr>
        <p:spPr>
          <a:xfrm flipV="1">
            <a:off x="9142102" y="1411750"/>
            <a:ext cx="0" cy="181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8" name="群組 1037">
            <a:extLst>
              <a:ext uri="{FF2B5EF4-FFF2-40B4-BE49-F238E27FC236}">
                <a16:creationId xmlns:a16="http://schemas.microsoft.com/office/drawing/2014/main" id="{D6EEBA85-EA6C-1F78-069A-AE66E502A196}"/>
              </a:ext>
            </a:extLst>
          </p:cNvPr>
          <p:cNvGrpSpPr/>
          <p:nvPr/>
        </p:nvGrpSpPr>
        <p:grpSpPr>
          <a:xfrm>
            <a:off x="7611234" y="1045990"/>
            <a:ext cx="3061736" cy="365760"/>
            <a:chOff x="1112152" y="3572373"/>
            <a:chExt cx="6274967" cy="1184562"/>
          </a:xfrm>
        </p:grpSpPr>
        <p:sp>
          <p:nvSpPr>
            <p:cNvPr id="1039" name="矩形: 圓角 1038">
              <a:extLst>
                <a:ext uri="{FF2B5EF4-FFF2-40B4-BE49-F238E27FC236}">
                  <a16:creationId xmlns:a16="http://schemas.microsoft.com/office/drawing/2014/main" id="{6AA67C09-4DD1-8A77-92B9-FE1C20DA96DA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40" name="手繪多邊形: 圖案 1039">
              <a:extLst>
                <a:ext uri="{FF2B5EF4-FFF2-40B4-BE49-F238E27FC236}">
                  <a16:creationId xmlns:a16="http://schemas.microsoft.com/office/drawing/2014/main" id="{E0F710B4-B1C9-AAF6-5125-F2A808A7E98A}"/>
                </a:ext>
              </a:extLst>
            </p:cNvPr>
            <p:cNvSpPr/>
            <p:nvPr/>
          </p:nvSpPr>
          <p:spPr>
            <a:xfrm>
              <a:off x="1244725" y="3817370"/>
              <a:ext cx="3262044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1" name="手繪多邊形: 圖案 1040">
              <a:extLst>
                <a:ext uri="{FF2B5EF4-FFF2-40B4-BE49-F238E27FC236}">
                  <a16:creationId xmlns:a16="http://schemas.microsoft.com/office/drawing/2014/main" id="{13BA86AC-A2C6-A3C5-664A-AED1B43EE371}"/>
                </a:ext>
              </a:extLst>
            </p:cNvPr>
            <p:cNvSpPr/>
            <p:nvPr/>
          </p:nvSpPr>
          <p:spPr>
            <a:xfrm rot="10193621">
              <a:off x="4521383" y="3910349"/>
              <a:ext cx="2721333" cy="711209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6E889664-29ED-F4E1-7BEA-AD3C2BC90F96}"/>
              </a:ext>
            </a:extLst>
          </p:cNvPr>
          <p:cNvCxnSpPr>
            <a:cxnSpLocks/>
          </p:cNvCxnSpPr>
          <p:nvPr/>
        </p:nvCxnSpPr>
        <p:spPr>
          <a:xfrm flipH="1" flipV="1">
            <a:off x="2540499" y="1555868"/>
            <a:ext cx="1236686" cy="91938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FF8405C4-784F-47C5-FFCE-E7EA1FA57FE6}"/>
              </a:ext>
            </a:extLst>
          </p:cNvPr>
          <p:cNvCxnSpPr>
            <a:cxnSpLocks/>
          </p:cNvCxnSpPr>
          <p:nvPr/>
        </p:nvCxnSpPr>
        <p:spPr>
          <a:xfrm flipH="1">
            <a:off x="2534035" y="2866732"/>
            <a:ext cx="1251859" cy="151358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FE671DC-5AF4-5456-6CB0-E98B9E4D53E9}"/>
              </a:ext>
            </a:extLst>
          </p:cNvPr>
          <p:cNvSpPr/>
          <p:nvPr/>
        </p:nvSpPr>
        <p:spPr>
          <a:xfrm>
            <a:off x="2959491" y="3366426"/>
            <a:ext cx="771904" cy="452846"/>
          </a:xfrm>
          <a:prstGeom prst="roundRect">
            <a:avLst/>
          </a:prstGeom>
          <a:solidFill>
            <a:srgbClr val="E8EDF8"/>
          </a:solidFill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Token Encoding</a:t>
            </a:r>
          </a:p>
        </p:txBody>
      </p: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E978F2A0-6BA5-13DC-6C2E-9783A6062CE1}"/>
              </a:ext>
            </a:extLst>
          </p:cNvPr>
          <p:cNvGrpSpPr/>
          <p:nvPr/>
        </p:nvGrpSpPr>
        <p:grpSpPr>
          <a:xfrm>
            <a:off x="354670" y="1311039"/>
            <a:ext cx="2204388" cy="3211336"/>
            <a:chOff x="354670" y="1311039"/>
            <a:chExt cx="2204388" cy="3211336"/>
          </a:xfrm>
        </p:grpSpPr>
        <p:grpSp>
          <p:nvGrpSpPr>
            <p:cNvPr id="1042" name="群組 1041">
              <a:extLst>
                <a:ext uri="{FF2B5EF4-FFF2-40B4-BE49-F238E27FC236}">
                  <a16:creationId xmlns:a16="http://schemas.microsoft.com/office/drawing/2014/main" id="{C0E33188-31CF-0098-3B0C-DA04648A9EC5}"/>
                </a:ext>
              </a:extLst>
            </p:cNvPr>
            <p:cNvGrpSpPr/>
            <p:nvPr/>
          </p:nvGrpSpPr>
          <p:grpSpPr>
            <a:xfrm>
              <a:off x="354670" y="1311039"/>
              <a:ext cx="2204388" cy="3211336"/>
              <a:chOff x="200235" y="1311039"/>
              <a:chExt cx="2204388" cy="3211336"/>
            </a:xfrm>
          </p:grpSpPr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D92ACD97-0EF0-63B3-CCE1-3854F15976A4}"/>
                  </a:ext>
                </a:extLst>
              </p:cNvPr>
              <p:cNvSpPr/>
              <p:nvPr/>
            </p:nvSpPr>
            <p:spPr>
              <a:xfrm>
                <a:off x="200235" y="1501051"/>
                <a:ext cx="2204388" cy="2922903"/>
              </a:xfrm>
              <a:prstGeom prst="roundRect">
                <a:avLst>
                  <a:gd name="adj" fmla="val 5606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矩形: 圓角 57">
                <a:extLst>
                  <a:ext uri="{FF2B5EF4-FFF2-40B4-BE49-F238E27FC236}">
                    <a16:creationId xmlns:a16="http://schemas.microsoft.com/office/drawing/2014/main" id="{3D4460A9-8AC7-469B-4C07-682F08138A67}"/>
                  </a:ext>
                </a:extLst>
              </p:cNvPr>
              <p:cNvSpPr/>
              <p:nvPr/>
            </p:nvSpPr>
            <p:spPr>
              <a:xfrm>
                <a:off x="661998" y="1558246"/>
                <a:ext cx="1252408" cy="228600"/>
              </a:xfrm>
              <a:prstGeom prst="roundRect">
                <a:avLst/>
              </a:prstGeom>
              <a:noFill/>
              <a:ln>
                <a:solidFill>
                  <a:srgbClr val="F04A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Add &amp; Layer Norm</a:t>
                </a:r>
              </a:p>
            </p:txBody>
          </p:sp>
          <p:sp>
            <p:nvSpPr>
              <p:cNvPr id="59" name="矩形: 圓角 58">
                <a:extLst>
                  <a:ext uri="{FF2B5EF4-FFF2-40B4-BE49-F238E27FC236}">
                    <a16:creationId xmlns:a16="http://schemas.microsoft.com/office/drawing/2014/main" id="{D51A296E-2858-BC93-7A64-BFB034D51519}"/>
                  </a:ext>
                </a:extLst>
              </p:cNvPr>
              <p:cNvSpPr/>
              <p:nvPr/>
            </p:nvSpPr>
            <p:spPr>
              <a:xfrm>
                <a:off x="661998" y="1940413"/>
                <a:ext cx="1252408" cy="228600"/>
              </a:xfrm>
              <a:prstGeom prst="roundRect">
                <a:avLst/>
              </a:prstGeom>
              <a:noFill/>
              <a:ln>
                <a:solidFill>
                  <a:srgbClr val="4DBAE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Feed Forward</a:t>
                </a:r>
              </a:p>
            </p:txBody>
          </p:sp>
          <p:sp>
            <p:nvSpPr>
              <p:cNvPr id="60" name="矩形: 圓角 59">
                <a:extLst>
                  <a:ext uri="{FF2B5EF4-FFF2-40B4-BE49-F238E27FC236}">
                    <a16:creationId xmlns:a16="http://schemas.microsoft.com/office/drawing/2014/main" id="{69264DD1-DB6D-662A-FC88-C83442B7C012}"/>
                  </a:ext>
                </a:extLst>
              </p:cNvPr>
              <p:cNvSpPr/>
              <p:nvPr/>
            </p:nvSpPr>
            <p:spPr>
              <a:xfrm>
                <a:off x="661998" y="2344559"/>
                <a:ext cx="1252408" cy="228600"/>
              </a:xfrm>
              <a:prstGeom prst="roundRect">
                <a:avLst/>
              </a:prstGeom>
              <a:noFill/>
              <a:ln>
                <a:solidFill>
                  <a:srgbClr val="F04A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Add &amp; Layer Norm</a:t>
                </a:r>
              </a:p>
            </p:txBody>
          </p:sp>
          <p:sp>
            <p:nvSpPr>
              <p:cNvPr id="61" name="矩形: 圓角 60">
                <a:extLst>
                  <a:ext uri="{FF2B5EF4-FFF2-40B4-BE49-F238E27FC236}">
                    <a16:creationId xmlns:a16="http://schemas.microsoft.com/office/drawing/2014/main" id="{94274D60-C570-3602-4CA4-A7A0C6EAC0B4}"/>
                  </a:ext>
                </a:extLst>
              </p:cNvPr>
              <p:cNvSpPr/>
              <p:nvPr/>
            </p:nvSpPr>
            <p:spPr>
              <a:xfrm>
                <a:off x="367687" y="2686654"/>
                <a:ext cx="1870984" cy="1601978"/>
              </a:xfrm>
              <a:prstGeom prst="roundRect">
                <a:avLst>
                  <a:gd name="adj" fmla="val 6374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: 圓角 61">
                <a:extLst>
                  <a:ext uri="{FF2B5EF4-FFF2-40B4-BE49-F238E27FC236}">
                    <a16:creationId xmlns:a16="http://schemas.microsoft.com/office/drawing/2014/main" id="{99942C8E-99A7-DFC6-86A1-490CF1238A24}"/>
                  </a:ext>
                </a:extLst>
              </p:cNvPr>
              <p:cNvSpPr/>
              <p:nvPr/>
            </p:nvSpPr>
            <p:spPr>
              <a:xfrm>
                <a:off x="450249" y="3934789"/>
                <a:ext cx="1705786" cy="182880"/>
              </a:xfrm>
              <a:prstGeom prst="roundRect">
                <a:avLst>
                  <a:gd name="adj" fmla="val 0"/>
                </a:avLst>
              </a:prstGeom>
              <a:solidFill>
                <a:srgbClr val="FBE5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Hidden States</a:t>
                </a:r>
              </a:p>
            </p:txBody>
          </p:sp>
          <p:cxnSp>
            <p:nvCxnSpPr>
              <p:cNvPr id="67" name="直線單箭頭接點 66">
                <a:extLst>
                  <a:ext uri="{FF2B5EF4-FFF2-40B4-BE49-F238E27FC236}">
                    <a16:creationId xmlns:a16="http://schemas.microsoft.com/office/drawing/2014/main" id="{3A73FC25-B8F7-5B1C-1A88-7D46E71EE4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964" y="3379126"/>
                <a:ext cx="0" cy="5486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矩形: 圓角 62">
                    <a:extLst>
                      <a:ext uri="{FF2B5EF4-FFF2-40B4-BE49-F238E27FC236}">
                        <a16:creationId xmlns:a16="http://schemas.microsoft.com/office/drawing/2014/main" id="{FE22CC5F-6584-31E5-3FE2-D37297E36D38}"/>
                      </a:ext>
                    </a:extLst>
                  </p:cNvPr>
                  <p:cNvSpPr/>
                  <p:nvPr/>
                </p:nvSpPr>
                <p:spPr>
                  <a:xfrm>
                    <a:off x="450248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  <a:ln>
                    <a:solidFill>
                      <a:srgbClr val="4DBAE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5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矩形: 圓角 62">
                    <a:extLst>
                      <a:ext uri="{FF2B5EF4-FFF2-40B4-BE49-F238E27FC236}">
                        <a16:creationId xmlns:a16="http://schemas.microsoft.com/office/drawing/2014/main" id="{FE22CC5F-6584-31E5-3FE2-D37297E36D3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248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4"/>
                    <a:stretch>
                      <a:fillRect l="-8108" b="-12500"/>
                    </a:stretch>
                  </a:blipFill>
                  <a:ln>
                    <a:solidFill>
                      <a:srgbClr val="4DBAE8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1" name="直線單箭頭接點 100">
                <a:extLst>
                  <a:ext uri="{FF2B5EF4-FFF2-40B4-BE49-F238E27FC236}">
                    <a16:creationId xmlns:a16="http://schemas.microsoft.com/office/drawing/2014/main" id="{4B101EED-97A9-F8F4-73F6-D8480C874A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4439" y="3379126"/>
                <a:ext cx="0" cy="5486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單箭頭接點 101">
                <a:extLst>
                  <a:ext uri="{FF2B5EF4-FFF2-40B4-BE49-F238E27FC236}">
                    <a16:creationId xmlns:a16="http://schemas.microsoft.com/office/drawing/2014/main" id="{54008544-CF21-61A8-769E-62501539F1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0089" y="3379126"/>
                <a:ext cx="0" cy="5486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矩形: 圓角 115">
                    <a:extLst>
                      <a:ext uri="{FF2B5EF4-FFF2-40B4-BE49-F238E27FC236}">
                        <a16:creationId xmlns:a16="http://schemas.microsoft.com/office/drawing/2014/main" id="{736C5C52-F079-1C77-34F1-5125C950526D}"/>
                      </a:ext>
                    </a:extLst>
                  </p:cNvPr>
                  <p:cNvSpPr/>
                  <p:nvPr/>
                </p:nvSpPr>
                <p:spPr>
                  <a:xfrm>
                    <a:off x="450248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矩形: 圓角 115">
                    <a:extLst>
                      <a:ext uri="{FF2B5EF4-FFF2-40B4-BE49-F238E27FC236}">
                        <a16:creationId xmlns:a16="http://schemas.microsoft.com/office/drawing/2014/main" id="{736C5C52-F079-1C77-34F1-5125C95052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248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5"/>
                    <a:stretch>
                      <a:fillRect b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矩形: 圓角 116">
                    <a:extLst>
                      <a:ext uri="{FF2B5EF4-FFF2-40B4-BE49-F238E27FC236}">
                        <a16:creationId xmlns:a16="http://schemas.microsoft.com/office/drawing/2014/main" id="{54D8C36A-7BA8-8CE6-AD5D-A44D597093D8}"/>
                      </a:ext>
                    </a:extLst>
                  </p:cNvPr>
                  <p:cNvSpPr/>
                  <p:nvPr/>
                </p:nvSpPr>
                <p:spPr>
                  <a:xfrm>
                    <a:off x="1191371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矩形: 圓角 116">
                    <a:extLst>
                      <a:ext uri="{FF2B5EF4-FFF2-40B4-BE49-F238E27FC236}">
                        <a16:creationId xmlns:a16="http://schemas.microsoft.com/office/drawing/2014/main" id="{54D8C36A-7BA8-8CE6-AD5D-A44D597093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1371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矩形: 圓角 117">
                    <a:extLst>
                      <a:ext uri="{FF2B5EF4-FFF2-40B4-BE49-F238E27FC236}">
                        <a16:creationId xmlns:a16="http://schemas.microsoft.com/office/drawing/2014/main" id="{1A201748-B1D4-85B2-5D34-6323B76E4FFC}"/>
                      </a:ext>
                    </a:extLst>
                  </p:cNvPr>
                  <p:cNvSpPr/>
                  <p:nvPr/>
                </p:nvSpPr>
                <p:spPr>
                  <a:xfrm>
                    <a:off x="1944895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8" name="矩形: 圓角 117">
                    <a:extLst>
                      <a:ext uri="{FF2B5EF4-FFF2-40B4-BE49-F238E27FC236}">
                        <a16:creationId xmlns:a16="http://schemas.microsoft.com/office/drawing/2014/main" id="{1A201748-B1D4-85B2-5D34-6323B76E4F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4895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矩形: 圓角 63">
                    <a:extLst>
                      <a:ext uri="{FF2B5EF4-FFF2-40B4-BE49-F238E27FC236}">
                        <a16:creationId xmlns:a16="http://schemas.microsoft.com/office/drawing/2014/main" id="{1968319C-E7DD-86DD-4BE3-282AC75E844B}"/>
                      </a:ext>
                    </a:extLst>
                  </p:cNvPr>
                  <p:cNvSpPr/>
                  <p:nvPr/>
                </p:nvSpPr>
                <p:spPr>
                  <a:xfrm>
                    <a:off x="1191814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  <a:ln>
                    <a:solidFill>
                      <a:srgbClr val="4DBAE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5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5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sz="105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4" name="矩形: 圓角 63">
                    <a:extLst>
                      <a:ext uri="{FF2B5EF4-FFF2-40B4-BE49-F238E27FC236}">
                        <a16:creationId xmlns:a16="http://schemas.microsoft.com/office/drawing/2014/main" id="{1968319C-E7DD-86DD-4BE3-282AC75E84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1814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8"/>
                    <a:stretch>
                      <a:fillRect l="-11111" r="-5556" b="-6250"/>
                    </a:stretch>
                  </a:blipFill>
                  <a:ln>
                    <a:solidFill>
                      <a:srgbClr val="4DBAE8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矩形: 圓角 65">
                    <a:extLst>
                      <a:ext uri="{FF2B5EF4-FFF2-40B4-BE49-F238E27FC236}">
                        <a16:creationId xmlns:a16="http://schemas.microsoft.com/office/drawing/2014/main" id="{DE60FA6E-EBAF-07A1-9F25-472B64CA41C5}"/>
                      </a:ext>
                    </a:extLst>
                  </p:cNvPr>
                  <p:cNvSpPr/>
                  <p:nvPr/>
                </p:nvSpPr>
                <p:spPr>
                  <a:xfrm>
                    <a:off x="1946361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  <a:ln>
                    <a:solidFill>
                      <a:srgbClr val="4DBAE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5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5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m:oMathPara>
                    </a14:m>
                    <a:endParaRPr lang="en-US" sz="105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6" name="矩形: 圓角 65">
                    <a:extLst>
                      <a:ext uri="{FF2B5EF4-FFF2-40B4-BE49-F238E27FC236}">
                        <a16:creationId xmlns:a16="http://schemas.microsoft.com/office/drawing/2014/main" id="{DE60FA6E-EBAF-07A1-9F25-472B64CA41C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6361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9"/>
                    <a:stretch>
                      <a:fillRect l="-8333" b="-3125"/>
                    </a:stretch>
                  </a:blipFill>
                  <a:ln>
                    <a:solidFill>
                      <a:srgbClr val="4DBAE8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3" name="接點: 肘形 122">
                <a:extLst>
                  <a:ext uri="{FF2B5EF4-FFF2-40B4-BE49-F238E27FC236}">
                    <a16:creationId xmlns:a16="http://schemas.microsoft.com/office/drawing/2014/main" id="{13BC14FF-DB80-9FF8-72A6-F162E574A43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20226" y="3538347"/>
                <a:ext cx="418181" cy="374704"/>
              </a:xfrm>
              <a:prstGeom prst="bentConnector3">
                <a:avLst>
                  <a:gd name="adj1" fmla="val 100110"/>
                </a:avLst>
              </a:prstGeom>
              <a:ln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D604654C-C2A4-76F1-60EC-D585FB1993C1}"/>
                  </a:ext>
                </a:extLst>
              </p:cNvPr>
              <p:cNvSpPr/>
              <p:nvPr/>
            </p:nvSpPr>
            <p:spPr>
              <a:xfrm>
                <a:off x="671703" y="3604100"/>
                <a:ext cx="464561" cy="182880"/>
              </a:xfrm>
              <a:prstGeom prst="roundRect">
                <a:avLst>
                  <a:gd name="adj" fmla="val 0"/>
                </a:avLst>
              </a:prstGeom>
              <a:solidFill>
                <a:srgbClr val="FCD2F6"/>
              </a:solidFill>
              <a:ln>
                <a:solidFill>
                  <a:srgbClr val="F04A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LoRA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B9106DBC-B659-8126-9F63-B6AA03219C8B}"/>
                  </a:ext>
                </a:extLst>
              </p:cNvPr>
              <p:cNvSpPr txBox="1"/>
              <p:nvPr/>
            </p:nvSpPr>
            <p:spPr>
              <a:xfrm>
                <a:off x="562687" y="3384940"/>
                <a:ext cx="3257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⊕</a:t>
                </a:r>
                <a:endParaRPr lang="en-US" sz="1100" dirty="0"/>
              </a:p>
            </p:txBody>
          </p:sp>
          <p:cxnSp>
            <p:nvCxnSpPr>
              <p:cNvPr id="128" name="接點: 肘形 127">
                <a:extLst>
                  <a:ext uri="{FF2B5EF4-FFF2-40B4-BE49-F238E27FC236}">
                    <a16:creationId xmlns:a16="http://schemas.microsoft.com/office/drawing/2014/main" id="{32B64713-C454-7307-9F50-50C35ED0AD4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70328" y="3538348"/>
                <a:ext cx="418181" cy="374704"/>
              </a:xfrm>
              <a:prstGeom prst="bentConnector3">
                <a:avLst>
                  <a:gd name="adj1" fmla="val 100110"/>
                </a:avLst>
              </a:prstGeom>
              <a:ln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00250A6D-32A9-533F-AA15-D4E845FF00CA}"/>
                  </a:ext>
                </a:extLst>
              </p:cNvPr>
              <p:cNvSpPr txBox="1"/>
              <p:nvPr/>
            </p:nvSpPr>
            <p:spPr>
              <a:xfrm>
                <a:off x="1312789" y="3384941"/>
                <a:ext cx="3257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⊕</a:t>
                </a:r>
                <a:endParaRPr lang="en-US" sz="1100" dirty="0"/>
              </a:p>
            </p:txBody>
          </p:sp>
          <p:sp>
            <p:nvSpPr>
              <p:cNvPr id="100" name="矩形: 圓角 99">
                <a:extLst>
                  <a:ext uri="{FF2B5EF4-FFF2-40B4-BE49-F238E27FC236}">
                    <a16:creationId xmlns:a16="http://schemas.microsoft.com/office/drawing/2014/main" id="{485C5652-A796-1173-FFA6-10F91DD1CDB6}"/>
                  </a:ext>
                </a:extLst>
              </p:cNvPr>
              <p:cNvSpPr/>
              <p:nvPr/>
            </p:nvSpPr>
            <p:spPr>
              <a:xfrm>
                <a:off x="1415553" y="3604100"/>
                <a:ext cx="464561" cy="182880"/>
              </a:xfrm>
              <a:prstGeom prst="roundRect">
                <a:avLst>
                  <a:gd name="adj" fmla="val 0"/>
                </a:avLst>
              </a:prstGeom>
              <a:solidFill>
                <a:srgbClr val="FCD2F6"/>
              </a:solidFill>
              <a:ln>
                <a:solidFill>
                  <a:srgbClr val="F04A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LoRA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: 圓角 129">
                <a:extLst>
                  <a:ext uri="{FF2B5EF4-FFF2-40B4-BE49-F238E27FC236}">
                    <a16:creationId xmlns:a16="http://schemas.microsoft.com/office/drawing/2014/main" id="{77A3B00B-CEC9-4951-7AFB-EF6A55841396}"/>
                  </a:ext>
                </a:extLst>
              </p:cNvPr>
              <p:cNvSpPr/>
              <p:nvPr/>
            </p:nvSpPr>
            <p:spPr>
              <a:xfrm>
                <a:off x="661998" y="2776006"/>
                <a:ext cx="1252408" cy="2286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Attention</a:t>
                </a:r>
              </a:p>
            </p:txBody>
          </p:sp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51FC0766-B803-A6F6-BEA1-3B74B4FEE321}"/>
                  </a:ext>
                </a:extLst>
              </p:cNvPr>
              <p:cNvSpPr txBox="1"/>
              <p:nvPr/>
            </p:nvSpPr>
            <p:spPr>
              <a:xfrm>
                <a:off x="348942" y="4081660"/>
                <a:ext cx="8322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/>
                  <a:t>Multi-Head</a:t>
                </a:r>
              </a:p>
            </p:txBody>
          </p:sp>
          <p:cxnSp>
            <p:nvCxnSpPr>
              <p:cNvPr id="134" name="接點: 肘形 133">
                <a:extLst>
                  <a:ext uri="{FF2B5EF4-FFF2-40B4-BE49-F238E27FC236}">
                    <a16:creationId xmlns:a16="http://schemas.microsoft.com/office/drawing/2014/main" id="{964DC5D4-67B2-3C8F-814E-BE284BE74715}"/>
                  </a:ext>
                </a:extLst>
              </p:cNvPr>
              <p:cNvCxnSpPr>
                <a:cxnSpLocks/>
                <a:stCxn id="116" idx="0"/>
                <a:endCxn id="118" idx="0"/>
              </p:cNvCxnSpPr>
              <p:nvPr/>
            </p:nvCxnSpPr>
            <p:spPr>
              <a:xfrm rot="5400000" flipH="1" flipV="1">
                <a:off x="1302408" y="2440866"/>
                <a:ext cx="12700" cy="1494647"/>
              </a:xfrm>
              <a:prstGeom prst="bentConnector3">
                <a:avLst>
                  <a:gd name="adj1" fmla="val 565701"/>
                </a:avLst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單箭頭接點 141">
                <a:extLst>
                  <a:ext uri="{FF2B5EF4-FFF2-40B4-BE49-F238E27FC236}">
                    <a16:creationId xmlns:a16="http://schemas.microsoft.com/office/drawing/2014/main" id="{FC9C1038-4B9A-98B4-F4B8-A0AC5D937C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88202" y="3010183"/>
                <a:ext cx="0" cy="1780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單箭頭接點 159">
                <a:extLst>
                  <a:ext uri="{FF2B5EF4-FFF2-40B4-BE49-F238E27FC236}">
                    <a16:creationId xmlns:a16="http://schemas.microsoft.com/office/drawing/2014/main" id="{474BAABD-07C8-BB5A-92DB-806410A6DD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4433" y="4125432"/>
                <a:ext cx="0" cy="3969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接點: 肘形 167">
                <a:extLst>
                  <a:ext uri="{FF2B5EF4-FFF2-40B4-BE49-F238E27FC236}">
                    <a16:creationId xmlns:a16="http://schemas.microsoft.com/office/drawing/2014/main" id="{5C09F9CA-C4A6-FDDD-84DE-3163A8EB3935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 rot="10800000">
                <a:off x="661998" y="2458860"/>
                <a:ext cx="638174" cy="1888273"/>
              </a:xfrm>
              <a:prstGeom prst="bentConnector3">
                <a:avLst>
                  <a:gd name="adj1" fmla="val 158582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線單箭頭接點 174">
                <a:extLst>
                  <a:ext uri="{FF2B5EF4-FFF2-40B4-BE49-F238E27FC236}">
                    <a16:creationId xmlns:a16="http://schemas.microsoft.com/office/drawing/2014/main" id="{541B125A-C474-04C5-6F73-A3B79855382C}"/>
                  </a:ext>
                </a:extLst>
              </p:cNvPr>
              <p:cNvCxnSpPr>
                <a:cxnSpLocks/>
                <a:endCxn id="60" idx="2"/>
              </p:cNvCxnSpPr>
              <p:nvPr/>
            </p:nvCxnSpPr>
            <p:spPr>
              <a:xfrm flipV="1">
                <a:off x="1288202" y="2573159"/>
                <a:ext cx="0" cy="2038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單箭頭接點 178">
                <a:extLst>
                  <a:ext uri="{FF2B5EF4-FFF2-40B4-BE49-F238E27FC236}">
                    <a16:creationId xmlns:a16="http://schemas.microsoft.com/office/drawing/2014/main" id="{F2362CDF-CFBC-9BC5-F048-FA554AFD8CF2}"/>
                  </a:ext>
                </a:extLst>
              </p:cNvPr>
              <p:cNvCxnSpPr>
                <a:cxnSpLocks/>
                <a:stCxn id="60" idx="0"/>
                <a:endCxn id="59" idx="2"/>
              </p:cNvCxnSpPr>
              <p:nvPr/>
            </p:nvCxnSpPr>
            <p:spPr>
              <a:xfrm flipV="1">
                <a:off x="1288202" y="2169013"/>
                <a:ext cx="0" cy="1755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單箭頭接點 181">
                <a:extLst>
                  <a:ext uri="{FF2B5EF4-FFF2-40B4-BE49-F238E27FC236}">
                    <a16:creationId xmlns:a16="http://schemas.microsoft.com/office/drawing/2014/main" id="{94245B82-FB71-3875-757A-38C5196BCC06}"/>
                  </a:ext>
                </a:extLst>
              </p:cNvPr>
              <p:cNvCxnSpPr>
                <a:cxnSpLocks/>
                <a:stCxn id="59" idx="0"/>
                <a:endCxn id="58" idx="2"/>
              </p:cNvCxnSpPr>
              <p:nvPr/>
            </p:nvCxnSpPr>
            <p:spPr>
              <a:xfrm flipV="1">
                <a:off x="1288202" y="1786846"/>
                <a:ext cx="0" cy="153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單箭頭接點 184">
                <a:extLst>
                  <a:ext uri="{FF2B5EF4-FFF2-40B4-BE49-F238E27FC236}">
                    <a16:creationId xmlns:a16="http://schemas.microsoft.com/office/drawing/2014/main" id="{5F5F6A6F-8492-192E-719A-5B4B7BA46C30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 flipV="1">
                <a:off x="1288202" y="1341240"/>
                <a:ext cx="0" cy="2170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25" name="Picture 2" descr="Premium Vector | Sold and hot icon snowflake and fire illustration symbol  sign climat control button vector">
                <a:extLst>
                  <a:ext uri="{FF2B5EF4-FFF2-40B4-BE49-F238E27FC236}">
                    <a16:creationId xmlns:a16="http://schemas.microsoft.com/office/drawing/2014/main" id="{219860C7-A575-EE37-D101-C796CCDF57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63259" y1="32337" x2="63259" y2="32337"/>
                            <a14:foregroundMark x1="63099" y1="54620" x2="63099" y2="54620"/>
                            <a14:backgroundMark x1="30192" y1="50815" x2="30192" y2="50815"/>
                            <a14:backgroundMark x1="67412" y1="67663" x2="67412" y2="676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26" t="20759" r="52087" b="19708"/>
              <a:stretch/>
            </p:blipFill>
            <p:spPr bwMode="auto">
              <a:xfrm>
                <a:off x="1956462" y="1917878"/>
                <a:ext cx="287219" cy="289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Premium Vector | Sold and hot icon snowflake and fire illustration symbol  sign climat control button vector">
                <a:extLst>
                  <a:ext uri="{FF2B5EF4-FFF2-40B4-BE49-F238E27FC236}">
                    <a16:creationId xmlns:a16="http://schemas.microsoft.com/office/drawing/2014/main" id="{40DB0117-F00A-7782-D210-88F4B829EC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63259" y1="32337" x2="63259" y2="32337"/>
                            <a14:foregroundMark x1="63099" y1="54620" x2="63099" y2="54620"/>
                            <a14:backgroundMark x1="30192" y1="50815" x2="30192" y2="50815"/>
                            <a14:backgroundMark x1="67412" y1="67663" x2="67412" y2="676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2" t="21390" r="12903" b="20882"/>
              <a:stretch/>
            </p:blipFill>
            <p:spPr bwMode="auto">
              <a:xfrm>
                <a:off x="1953586" y="2331534"/>
                <a:ext cx="290095" cy="2809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7" name="矩形: 圓角 1026">
                    <a:extLst>
                      <a:ext uri="{FF2B5EF4-FFF2-40B4-BE49-F238E27FC236}">
                        <a16:creationId xmlns:a16="http://schemas.microsoft.com/office/drawing/2014/main" id="{EA4FF50F-49E8-97D2-9B45-1AB6E9E37D9B}"/>
                      </a:ext>
                    </a:extLst>
                  </p:cNvPr>
                  <p:cNvSpPr/>
                  <p:nvPr/>
                </p:nvSpPr>
                <p:spPr>
                  <a:xfrm>
                    <a:off x="2173435" y="131103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5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sz="105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27" name="矩形: 圓角 1026">
                    <a:extLst>
                      <a:ext uri="{FF2B5EF4-FFF2-40B4-BE49-F238E27FC236}">
                        <a16:creationId xmlns:a16="http://schemas.microsoft.com/office/drawing/2014/main" id="{EA4FF50F-49E8-97D2-9B45-1AB6E9E37D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3435" y="131103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11"/>
                    <a:stretch>
                      <a:fillRect l="-23529" r="-11765" b="-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028" name="Picture 2" descr="Premium Vector | Sold and hot icon snowflake and fire illustration symbol  sign climat control button vector">
                <a:extLst>
                  <a:ext uri="{FF2B5EF4-FFF2-40B4-BE49-F238E27FC236}">
                    <a16:creationId xmlns:a16="http://schemas.microsoft.com/office/drawing/2014/main" id="{1D706EF1-DC4D-48EE-C913-7CB82917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63259" y1="32337" x2="63259" y2="32337"/>
                            <a14:foregroundMark x1="63099" y1="54620" x2="63099" y2="54620"/>
                            <a14:backgroundMark x1="30192" y1="50815" x2="30192" y2="50815"/>
                            <a14:backgroundMark x1="67412" y1="67663" x2="67412" y2="676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2" t="21390" r="12903" b="20882"/>
              <a:stretch/>
            </p:blipFill>
            <p:spPr bwMode="auto">
              <a:xfrm>
                <a:off x="1953586" y="1530477"/>
                <a:ext cx="290095" cy="2809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29" name="接點: 肘形 1028">
                <a:extLst>
                  <a:ext uri="{FF2B5EF4-FFF2-40B4-BE49-F238E27FC236}">
                    <a16:creationId xmlns:a16="http://schemas.microsoft.com/office/drawing/2014/main" id="{AFC77062-2424-84E7-E46D-04437ACA446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53289" y="1667415"/>
                <a:ext cx="638174" cy="607327"/>
              </a:xfrm>
              <a:prstGeom prst="bentConnector3">
                <a:avLst>
                  <a:gd name="adj1" fmla="val 157804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4B51C504-6E88-FAC0-6609-AD41441842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1455566" y="3803881"/>
              <a:ext cx="128226" cy="12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5BF13E37-DDAC-8181-8E11-5CC2131F34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831784" y="3805841"/>
              <a:ext cx="129508" cy="12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A64277C4-04EF-4468-B29E-9C2C08A778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079718" y="3805841"/>
              <a:ext cx="129508" cy="12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559C73DC-376E-A3CB-F694-559EBDDD07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706414" y="3803881"/>
              <a:ext cx="128226" cy="12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1E8D8660-0EA5-C06D-3275-8D1EB02138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2222735" y="3803881"/>
              <a:ext cx="128226" cy="12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FE37E2E6-6561-881C-EB16-700DE72B5EE1}"/>
              </a:ext>
            </a:extLst>
          </p:cNvPr>
          <p:cNvSpPr txBox="1"/>
          <p:nvPr/>
        </p:nvSpPr>
        <p:spPr>
          <a:xfrm>
            <a:off x="3470373" y="6490862"/>
            <a:ext cx="2114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Supervised Fine-Tuning (SFT)</a:t>
            </a: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4A824CEF-ACAF-DD04-DB6D-5ADE4E63508D}"/>
              </a:ext>
            </a:extLst>
          </p:cNvPr>
          <p:cNvSpPr txBox="1"/>
          <p:nvPr/>
        </p:nvSpPr>
        <p:spPr>
          <a:xfrm>
            <a:off x="8059878" y="6490862"/>
            <a:ext cx="222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Downstream Fine-Tuning (DFT)</a:t>
            </a:r>
          </a:p>
        </p:txBody>
      </p:sp>
    </p:spTree>
    <p:extLst>
      <p:ext uri="{BB962C8B-B14F-4D97-AF65-F5344CB8AC3E}">
        <p14:creationId xmlns:p14="http://schemas.microsoft.com/office/powerpoint/2010/main" val="1301156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標題 80">
            <a:extLst>
              <a:ext uri="{FF2B5EF4-FFF2-40B4-BE49-F238E27FC236}">
                <a16:creationId xmlns:a16="http://schemas.microsoft.com/office/drawing/2014/main" id="{198D16B6-0CE4-E594-ECD5-5E023FBD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Normalization</a:t>
            </a:r>
            <a:br>
              <a:rPr lang="en-US" dirty="0"/>
            </a:br>
            <a:endParaRPr 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6948435-BB35-97DA-DCE0-9D89C0D1409C}"/>
              </a:ext>
            </a:extLst>
          </p:cNvPr>
          <p:cNvGrpSpPr/>
          <p:nvPr/>
        </p:nvGrpSpPr>
        <p:grpSpPr>
          <a:xfrm>
            <a:off x="897547" y="5287827"/>
            <a:ext cx="1090180" cy="753726"/>
            <a:chOff x="10246415" y="4540171"/>
            <a:chExt cx="1090180" cy="753726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614A9A45-5320-F9EF-F3ED-62A3A11359CF}"/>
                </a:ext>
              </a:extLst>
            </p:cNvPr>
            <p:cNvSpPr/>
            <p:nvPr/>
          </p:nvSpPr>
          <p:spPr>
            <a:xfrm>
              <a:off x="10246415" y="4540171"/>
              <a:ext cx="1062326" cy="75372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2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9FE3D4CD-7D9D-5364-CE43-BC9236C4E9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10324070" y="4603425"/>
              <a:ext cx="287219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BC4C7798-A816-AB2D-89E9-29C7F18BCA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0321194" y="4974204"/>
              <a:ext cx="290095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FF4BE10-D060-4B0C-A497-B5F2C09031C9}"/>
                </a:ext>
              </a:extLst>
            </p:cNvPr>
            <p:cNvSpPr txBox="1"/>
            <p:nvPr/>
          </p:nvSpPr>
          <p:spPr>
            <a:xfrm>
              <a:off x="10603702" y="4612983"/>
              <a:ext cx="5725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4DBAE8"/>
                  </a:solidFill>
                </a:rPr>
                <a:t>Frozen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8D26A2C-35C3-D292-4AE5-E8F28A8C1418}"/>
                </a:ext>
              </a:extLst>
            </p:cNvPr>
            <p:cNvSpPr txBox="1"/>
            <p:nvPr/>
          </p:nvSpPr>
          <p:spPr>
            <a:xfrm>
              <a:off x="10603702" y="4980796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04A24"/>
                  </a:solidFill>
                </a:rPr>
                <a:t>Fine-tune</a:t>
              </a:r>
            </a:p>
          </p:txBody>
        </p:sp>
      </p:grp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783FDACC-8DAB-D570-D33E-E6513FE86690}"/>
              </a:ext>
            </a:extLst>
          </p:cNvPr>
          <p:cNvSpPr/>
          <p:nvPr/>
        </p:nvSpPr>
        <p:spPr>
          <a:xfrm>
            <a:off x="2815843" y="2368808"/>
            <a:ext cx="3631474" cy="1688109"/>
          </a:xfrm>
          <a:prstGeom prst="roundRect">
            <a:avLst>
              <a:gd name="adj" fmla="val 892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0191DD6-20C2-C8EC-28DB-4F34B0D4196B}"/>
              </a:ext>
            </a:extLst>
          </p:cNvPr>
          <p:cNvSpPr/>
          <p:nvPr/>
        </p:nvSpPr>
        <p:spPr>
          <a:xfrm>
            <a:off x="3720933" y="4974181"/>
            <a:ext cx="1570408" cy="4572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Patching +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Channel-Independence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FC8ECE92-8C74-61F5-3B3E-D84C8B9E14F7}"/>
              </a:ext>
            </a:extLst>
          </p:cNvPr>
          <p:cNvSpPr/>
          <p:nvPr/>
        </p:nvSpPr>
        <p:spPr>
          <a:xfrm>
            <a:off x="4087805" y="3366426"/>
            <a:ext cx="83666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Positional Encoding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90FE8DD-8C0B-A6D1-3FD9-232284C8CA52}"/>
              </a:ext>
            </a:extLst>
          </p:cNvPr>
          <p:cNvSpPr/>
          <p:nvPr/>
        </p:nvSpPr>
        <p:spPr>
          <a:xfrm>
            <a:off x="5302240" y="3366426"/>
            <a:ext cx="789192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Temporal Encoding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CAC8A685-B6D1-49B3-994B-FC91BF1A6E9D}"/>
              </a:ext>
            </a:extLst>
          </p:cNvPr>
          <p:cNvSpPr/>
          <p:nvPr/>
        </p:nvSpPr>
        <p:spPr>
          <a:xfrm>
            <a:off x="3768476" y="2449130"/>
            <a:ext cx="1475322" cy="45284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Pretrained LLM + PEFT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D0C3F6D-1826-81B8-14A3-F6D6C347304F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4506137" y="3819272"/>
            <a:ext cx="0" cy="29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AA3D6C96-3861-6800-2C10-C6E4ABFB9C17}"/>
              </a:ext>
            </a:extLst>
          </p:cNvPr>
          <p:cNvCxnSpPr>
            <a:cxnSpLocks/>
            <a:stCxn id="21" idx="2"/>
            <a:endCxn id="23" idx="2"/>
          </p:cNvCxnSpPr>
          <p:nvPr/>
        </p:nvCxnSpPr>
        <p:spPr>
          <a:xfrm rot="16200000" flipH="1">
            <a:off x="4521139" y="2643575"/>
            <a:ext cx="12700" cy="2351393"/>
          </a:xfrm>
          <a:prstGeom prst="bentConnector3">
            <a:avLst>
              <a:gd name="adj1" fmla="val 1251425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E5F97C5-BF3F-17CA-1B02-D621F839E674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4506137" y="3186061"/>
            <a:ext cx="0" cy="180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D5DE640-5BA9-EA07-EA6F-46C89D3B10C1}"/>
              </a:ext>
            </a:extLst>
          </p:cNvPr>
          <p:cNvSpPr txBox="1"/>
          <p:nvPr/>
        </p:nvSpPr>
        <p:spPr>
          <a:xfrm>
            <a:off x="4329745" y="2952167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⊕</a:t>
            </a:r>
            <a:endParaRPr lang="en-US" sz="1400" dirty="0"/>
          </a:p>
        </p:txBody>
      </p: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C6261A09-52C3-4D08-00DD-A250FCD22056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3757490" y="2696087"/>
            <a:ext cx="258292" cy="10823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8FE1A231-F341-B0F2-2659-4227E7E68F10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V="1">
            <a:off x="5006764" y="2676354"/>
            <a:ext cx="258295" cy="112185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14ED5EE9-99F5-1F26-70DC-66D5898D6F59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4506137" y="2901976"/>
            <a:ext cx="0" cy="136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1C9D244A-2F88-1C27-E18B-738762B8CA52}"/>
              </a:ext>
            </a:extLst>
          </p:cNvPr>
          <p:cNvGrpSpPr/>
          <p:nvPr/>
        </p:nvGrpSpPr>
        <p:grpSpPr>
          <a:xfrm>
            <a:off x="3127168" y="4130488"/>
            <a:ext cx="2649663" cy="678116"/>
            <a:chOff x="5051152" y="4640059"/>
            <a:chExt cx="2649663" cy="793182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4C7A8A41-A01F-162C-6CA4-2B10169FC9E2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ABD4A74D-0AF9-902F-CDB1-F2A7C4DB1394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2AFC5BE-2F43-647B-42EF-2E143FEC7BC9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B090D6C1-B482-2B8F-C4D9-A7ACAA6BEA88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B1E5E616-063E-D642-D93A-1B28468C64B8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C88EFE8F-B191-5E6F-E178-6ADB1110623D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</a:t>
              </a:r>
            </a:p>
            <a:p>
              <a:pPr algn="ctr"/>
              <a:r>
                <a:rPr lang="en-US" altLang="zh-TW" sz="1000" dirty="0"/>
                <a:t>2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16</a:t>
              </a:r>
              <a:endParaRPr lang="zh-TW" altLang="en-US" sz="1000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47F3DFAC-C881-FBF9-5084-1EEB20460A5F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BA7CF55B-A5C2-DFA7-D15B-CC3D8D9FFF42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0DA568DB-137D-8369-6A1E-05011E020984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208EE2B-8655-F97E-2E8F-B93B5F327904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3BFB3C9F-B819-4A20-2CD9-85904DB0AB4A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AAE0F7A-D478-C622-1A4F-473FB6D20B53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A4A0B9EA-EA3D-D135-CF9D-48B96D52B05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506137" y="4787614"/>
            <a:ext cx="0" cy="186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40177F00-196B-2F6D-2DE9-8BC506EB6715}"/>
              </a:ext>
            </a:extLst>
          </p:cNvPr>
          <p:cNvCxnSpPr>
            <a:cxnSpLocks/>
            <a:stCxn id="24" idx="0"/>
            <a:endCxn id="39" idx="2"/>
          </p:cNvCxnSpPr>
          <p:nvPr/>
        </p:nvCxnSpPr>
        <p:spPr>
          <a:xfrm flipV="1">
            <a:off x="4506137" y="2240911"/>
            <a:ext cx="0" cy="208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B83C300A-3934-4D33-6182-41B9A17D2532}"/>
              </a:ext>
            </a:extLst>
          </p:cNvPr>
          <p:cNvSpPr/>
          <p:nvPr/>
        </p:nvSpPr>
        <p:spPr>
          <a:xfrm>
            <a:off x="3959057" y="2012311"/>
            <a:ext cx="1094160" cy="228600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Output </a:t>
            </a:r>
            <a:r>
              <a:rPr lang="en-US" sz="1050" dirty="0" err="1">
                <a:solidFill>
                  <a:schemeClr val="tx1"/>
                </a:solidFill>
              </a:rPr>
              <a:t>Layer</a:t>
            </a:r>
            <a:r>
              <a:rPr lang="en-US" sz="1050" baseline="-25000" dirty="0" err="1">
                <a:solidFill>
                  <a:schemeClr val="tx1"/>
                </a:solidFill>
              </a:rPr>
              <a:t>SFT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45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46517B65-0FFF-2456-3546-C4D4947DC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5078333" y="1989135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B422C179-E716-4B0B-7651-61996FDFB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6106272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1662813F-875D-86E1-DA7B-E8EF803A1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4936802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BC0FF5D-5CC2-C74D-F9FB-9BB3FC011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3737673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B2B5E4F2-8BDB-39EB-4A71-F017E37C983D}"/>
              </a:ext>
            </a:extLst>
          </p:cNvPr>
          <p:cNvSpPr/>
          <p:nvPr/>
        </p:nvSpPr>
        <p:spPr>
          <a:xfrm>
            <a:off x="6609665" y="2920347"/>
            <a:ext cx="679795" cy="58856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D82BDF7-BD64-F224-0AAF-B50D51D38CC8}"/>
              </a:ext>
            </a:extLst>
          </p:cNvPr>
          <p:cNvSpPr/>
          <p:nvPr/>
        </p:nvSpPr>
        <p:spPr>
          <a:xfrm>
            <a:off x="7451808" y="2368808"/>
            <a:ext cx="3631474" cy="1688109"/>
          </a:xfrm>
          <a:prstGeom prst="roundRect">
            <a:avLst>
              <a:gd name="adj" fmla="val 892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C3D35DFA-0A75-83EC-E499-DF42C7518F6B}"/>
              </a:ext>
            </a:extLst>
          </p:cNvPr>
          <p:cNvSpPr/>
          <p:nvPr/>
        </p:nvSpPr>
        <p:spPr>
          <a:xfrm>
            <a:off x="8356898" y="4974181"/>
            <a:ext cx="1570408" cy="4572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Patching +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Channel-Independence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B4F15FB5-A92E-59A3-FC23-61BE56EA66DD}"/>
              </a:ext>
            </a:extLst>
          </p:cNvPr>
          <p:cNvSpPr/>
          <p:nvPr/>
        </p:nvSpPr>
        <p:spPr>
          <a:xfrm>
            <a:off x="7595456" y="3366426"/>
            <a:ext cx="77190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Token Encoding</a:t>
            </a:r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4776DB3C-69D0-BCAC-BAB7-7AE227B766F4}"/>
              </a:ext>
            </a:extLst>
          </p:cNvPr>
          <p:cNvSpPr/>
          <p:nvPr/>
        </p:nvSpPr>
        <p:spPr>
          <a:xfrm>
            <a:off x="8723770" y="3366426"/>
            <a:ext cx="83666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Positional Encoding</a:t>
            </a: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67692050-0AE0-5CFC-2FD1-38F2D472EF87}"/>
              </a:ext>
            </a:extLst>
          </p:cNvPr>
          <p:cNvSpPr/>
          <p:nvPr/>
        </p:nvSpPr>
        <p:spPr>
          <a:xfrm>
            <a:off x="9938205" y="3366426"/>
            <a:ext cx="789192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Temporal Encoding</a:t>
            </a: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93BA4AE7-E432-990C-9FD9-2F669E7A4F2F}"/>
              </a:ext>
            </a:extLst>
          </p:cNvPr>
          <p:cNvSpPr/>
          <p:nvPr/>
        </p:nvSpPr>
        <p:spPr>
          <a:xfrm>
            <a:off x="8404441" y="2449130"/>
            <a:ext cx="1475322" cy="45284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Pretrained LLM + PEFT</a:t>
            </a:r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AB07D987-8D29-1173-071D-E96C5A9B2382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9142102" y="3819272"/>
            <a:ext cx="0" cy="29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52D4D510-3815-2533-9799-6A178B4591FB}"/>
              </a:ext>
            </a:extLst>
          </p:cNvPr>
          <p:cNvCxnSpPr>
            <a:cxnSpLocks/>
            <a:stCxn id="56" idx="2"/>
            <a:endCxn id="72" idx="2"/>
          </p:cNvCxnSpPr>
          <p:nvPr/>
        </p:nvCxnSpPr>
        <p:spPr>
          <a:xfrm rot="16200000" flipH="1">
            <a:off x="9157104" y="2643575"/>
            <a:ext cx="12700" cy="2351393"/>
          </a:xfrm>
          <a:prstGeom prst="bentConnector3">
            <a:avLst>
              <a:gd name="adj1" fmla="val 1251425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86CB7CA3-1569-4EB2-A29A-BD12161D9BE6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9142102" y="3186061"/>
            <a:ext cx="0" cy="180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91867A8E-5DA1-0382-EFA9-2F404D3EBEAD}"/>
              </a:ext>
            </a:extLst>
          </p:cNvPr>
          <p:cNvSpPr txBox="1"/>
          <p:nvPr/>
        </p:nvSpPr>
        <p:spPr>
          <a:xfrm>
            <a:off x="8965710" y="2952167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⊕</a:t>
            </a:r>
            <a:endParaRPr lang="en-US" sz="1400" dirty="0"/>
          </a:p>
        </p:txBody>
      </p: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E9FD0C7C-891F-677A-DEBE-1D1D785A4023}"/>
              </a:ext>
            </a:extLst>
          </p:cNvPr>
          <p:cNvCxnSpPr>
            <a:cxnSpLocks/>
            <a:stCxn id="56" idx="0"/>
          </p:cNvCxnSpPr>
          <p:nvPr/>
        </p:nvCxnSpPr>
        <p:spPr>
          <a:xfrm rot="5400000" flipH="1" flipV="1">
            <a:off x="8393455" y="2696087"/>
            <a:ext cx="258292" cy="10823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934B63C9-DA43-AF02-C9F5-9593D3845B2F}"/>
              </a:ext>
            </a:extLst>
          </p:cNvPr>
          <p:cNvCxnSpPr>
            <a:cxnSpLocks/>
            <a:stCxn id="72" idx="0"/>
          </p:cNvCxnSpPr>
          <p:nvPr/>
        </p:nvCxnSpPr>
        <p:spPr>
          <a:xfrm rot="16200000" flipV="1">
            <a:off x="9642729" y="2676354"/>
            <a:ext cx="258295" cy="112185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869496FF-3790-3020-7630-26383B374157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9142102" y="2901976"/>
            <a:ext cx="0" cy="141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E2FDF10B-001C-7CA9-3A2C-B97E8ECB79BC}"/>
              </a:ext>
            </a:extLst>
          </p:cNvPr>
          <p:cNvGrpSpPr/>
          <p:nvPr/>
        </p:nvGrpSpPr>
        <p:grpSpPr>
          <a:xfrm>
            <a:off x="7763133" y="4130488"/>
            <a:ext cx="2649663" cy="678116"/>
            <a:chOff x="5051152" y="4640059"/>
            <a:chExt cx="2649663" cy="793182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0770E227-C022-AD30-0053-B8A3C6E77D4C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D5749C21-04E8-83DF-A6B3-CBD082F86D73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4CAEE71F-1B6B-D52E-EA15-62E87A072623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9" name="文字方塊 138">
              <a:extLst>
                <a:ext uri="{FF2B5EF4-FFF2-40B4-BE49-F238E27FC236}">
                  <a16:creationId xmlns:a16="http://schemas.microsoft.com/office/drawing/2014/main" id="{C88E5FC2-9754-09FC-80AA-5AAF810C01FC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6CE8867-7A0E-5E11-176E-71974A26B0A2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41" name="文字方塊 140">
              <a:extLst>
                <a:ext uri="{FF2B5EF4-FFF2-40B4-BE49-F238E27FC236}">
                  <a16:creationId xmlns:a16="http://schemas.microsoft.com/office/drawing/2014/main" id="{A9F78EEC-1BE2-8551-02AA-79911C49BA93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</a:t>
              </a:r>
            </a:p>
            <a:p>
              <a:pPr algn="ctr"/>
              <a:r>
                <a:rPr lang="en-US" altLang="zh-TW" sz="1000" dirty="0"/>
                <a:t>2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16</a:t>
              </a:r>
              <a:endParaRPr lang="zh-TW" altLang="en-US" sz="1000" dirty="0"/>
            </a:p>
          </p:txBody>
        </p:sp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14CDAA33-AE1A-76AA-A8D0-9B72A0F498AB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146" name="文字方塊 145">
              <a:extLst>
                <a:ext uri="{FF2B5EF4-FFF2-40B4-BE49-F238E27FC236}">
                  <a16:creationId xmlns:a16="http://schemas.microsoft.com/office/drawing/2014/main" id="{2AAAEEE4-DB0D-EE6F-DF45-6C1BAD0E4C40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CAB89766-CB05-4E9F-73F0-7A4BD769E6A3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6DFA7E85-6C9A-D1AD-7AE1-DD9B655287FA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49" name="文字方塊 148">
              <a:extLst>
                <a:ext uri="{FF2B5EF4-FFF2-40B4-BE49-F238E27FC236}">
                  <a16:creationId xmlns:a16="http://schemas.microsoft.com/office/drawing/2014/main" id="{BCC293B9-0619-385A-6A39-005AC53E88EB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50" name="文字方塊 149">
              <a:extLst>
                <a:ext uri="{FF2B5EF4-FFF2-40B4-BE49-F238E27FC236}">
                  <a16:creationId xmlns:a16="http://schemas.microsoft.com/office/drawing/2014/main" id="{9F050BF5-151A-639F-A084-71AF628C4DC7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7AC611E7-DFA9-441B-6D06-014330DA5421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9142102" y="4787614"/>
            <a:ext cx="0" cy="186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ABE6C583-333F-C1CC-F6D4-7A239C5E83D7}"/>
              </a:ext>
            </a:extLst>
          </p:cNvPr>
          <p:cNvCxnSpPr>
            <a:cxnSpLocks/>
            <a:stCxn id="73" idx="0"/>
            <a:endCxn id="153" idx="2"/>
          </p:cNvCxnSpPr>
          <p:nvPr/>
        </p:nvCxnSpPr>
        <p:spPr>
          <a:xfrm flipV="1">
            <a:off x="9142102" y="2240911"/>
            <a:ext cx="0" cy="208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矩形: 圓角 152">
            <a:extLst>
              <a:ext uri="{FF2B5EF4-FFF2-40B4-BE49-F238E27FC236}">
                <a16:creationId xmlns:a16="http://schemas.microsoft.com/office/drawing/2014/main" id="{0D4C18D5-8F2A-8B1F-2678-7304F9804874}"/>
              </a:ext>
            </a:extLst>
          </p:cNvPr>
          <p:cNvSpPr/>
          <p:nvPr/>
        </p:nvSpPr>
        <p:spPr>
          <a:xfrm>
            <a:off x="8005115" y="2012311"/>
            <a:ext cx="2273974" cy="228600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Flatten + Output </a:t>
            </a:r>
            <a:r>
              <a:rPr lang="en-US" sz="1050" dirty="0" err="1">
                <a:solidFill>
                  <a:schemeClr val="tx1"/>
                </a:solidFill>
              </a:rPr>
              <a:t>Layer</a:t>
            </a:r>
            <a:r>
              <a:rPr lang="en-US" sz="1050" baseline="-25000" dirty="0" err="1">
                <a:solidFill>
                  <a:schemeClr val="tx1"/>
                </a:solidFill>
              </a:rPr>
              <a:t>DFT</a:t>
            </a:r>
            <a:r>
              <a:rPr lang="en-US" sz="1050" dirty="0">
                <a:solidFill>
                  <a:schemeClr val="tx1"/>
                </a:solidFill>
              </a:rPr>
              <a:t> + Rearrange</a:t>
            </a:r>
          </a:p>
        </p:txBody>
      </p:sp>
      <p:cxnSp>
        <p:nvCxnSpPr>
          <p:cNvPr id="154" name="直線單箭頭接點 153">
            <a:extLst>
              <a:ext uri="{FF2B5EF4-FFF2-40B4-BE49-F238E27FC236}">
                <a16:creationId xmlns:a16="http://schemas.microsoft.com/office/drawing/2014/main" id="{916B8B62-A68D-1FBE-55B6-BBC4B73DFC38}"/>
              </a:ext>
            </a:extLst>
          </p:cNvPr>
          <p:cNvCxnSpPr>
            <a:cxnSpLocks/>
            <a:stCxn id="153" idx="0"/>
            <a:endCxn id="186" idx="2"/>
          </p:cNvCxnSpPr>
          <p:nvPr/>
        </p:nvCxnSpPr>
        <p:spPr>
          <a:xfrm flipV="1">
            <a:off x="9142102" y="1821682"/>
            <a:ext cx="0" cy="190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53EBEEF-0A0B-2C7E-8203-608263150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293734" y="1989135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3007F00-21AF-6A23-0705-DB11448A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742769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CFC6AD1B-0A74-0137-AB34-50893FE70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573299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0581A8F7-42FF-C18B-66CF-A9D4B0805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8374170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6E889664-29ED-F4E1-7BEA-AD3C2BC90F96}"/>
              </a:ext>
            </a:extLst>
          </p:cNvPr>
          <p:cNvCxnSpPr>
            <a:cxnSpLocks/>
          </p:cNvCxnSpPr>
          <p:nvPr/>
        </p:nvCxnSpPr>
        <p:spPr>
          <a:xfrm flipH="1" flipV="1">
            <a:off x="2540499" y="1555868"/>
            <a:ext cx="1236686" cy="91938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FF8405C4-784F-47C5-FFCE-E7EA1FA57FE6}"/>
              </a:ext>
            </a:extLst>
          </p:cNvPr>
          <p:cNvCxnSpPr>
            <a:cxnSpLocks/>
          </p:cNvCxnSpPr>
          <p:nvPr/>
        </p:nvCxnSpPr>
        <p:spPr>
          <a:xfrm flipH="1">
            <a:off x="2534035" y="2866732"/>
            <a:ext cx="1251859" cy="151358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群組 1041">
            <a:extLst>
              <a:ext uri="{FF2B5EF4-FFF2-40B4-BE49-F238E27FC236}">
                <a16:creationId xmlns:a16="http://schemas.microsoft.com/office/drawing/2014/main" id="{C0E33188-31CF-0098-3B0C-DA04648A9EC5}"/>
              </a:ext>
            </a:extLst>
          </p:cNvPr>
          <p:cNvGrpSpPr/>
          <p:nvPr/>
        </p:nvGrpSpPr>
        <p:grpSpPr>
          <a:xfrm>
            <a:off x="354670" y="1311039"/>
            <a:ext cx="2204388" cy="3211336"/>
            <a:chOff x="200235" y="1311039"/>
            <a:chExt cx="2204388" cy="3211336"/>
          </a:xfrm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D92ACD97-0EF0-63B3-CCE1-3854F15976A4}"/>
                </a:ext>
              </a:extLst>
            </p:cNvPr>
            <p:cNvSpPr/>
            <p:nvPr/>
          </p:nvSpPr>
          <p:spPr>
            <a:xfrm>
              <a:off x="200235" y="1501051"/>
              <a:ext cx="2204388" cy="2922903"/>
            </a:xfrm>
            <a:prstGeom prst="roundRect">
              <a:avLst>
                <a:gd name="adj" fmla="val 5606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3D4460A9-8AC7-469B-4C07-682F08138A67}"/>
                </a:ext>
              </a:extLst>
            </p:cNvPr>
            <p:cNvSpPr/>
            <p:nvPr/>
          </p:nvSpPr>
          <p:spPr>
            <a:xfrm>
              <a:off x="661998" y="1558246"/>
              <a:ext cx="1252408" cy="228600"/>
            </a:xfrm>
            <a:prstGeom prst="roundRect">
              <a:avLst/>
            </a:prstGeom>
            <a:noFill/>
            <a:ln>
              <a:solidFill>
                <a:srgbClr val="F04A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Add &amp; Layer Norm</a:t>
              </a:r>
            </a:p>
          </p:txBody>
        </p:sp>
        <p:sp>
          <p:nvSpPr>
            <p:cNvPr id="59" name="矩形: 圓角 58">
              <a:extLst>
                <a:ext uri="{FF2B5EF4-FFF2-40B4-BE49-F238E27FC236}">
                  <a16:creationId xmlns:a16="http://schemas.microsoft.com/office/drawing/2014/main" id="{D51A296E-2858-BC93-7A64-BFB034D51519}"/>
                </a:ext>
              </a:extLst>
            </p:cNvPr>
            <p:cNvSpPr/>
            <p:nvPr/>
          </p:nvSpPr>
          <p:spPr>
            <a:xfrm>
              <a:off x="661998" y="1940413"/>
              <a:ext cx="1252408" cy="228600"/>
            </a:xfrm>
            <a:prstGeom prst="roundRect">
              <a:avLst/>
            </a:prstGeom>
            <a:noFill/>
            <a:ln>
              <a:solidFill>
                <a:srgbClr val="4DBA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Feed Forward</a:t>
              </a:r>
            </a:p>
          </p:txBody>
        </p: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69264DD1-DB6D-662A-FC88-C83442B7C012}"/>
                </a:ext>
              </a:extLst>
            </p:cNvPr>
            <p:cNvSpPr/>
            <p:nvPr/>
          </p:nvSpPr>
          <p:spPr>
            <a:xfrm>
              <a:off x="661998" y="2344559"/>
              <a:ext cx="1252408" cy="228600"/>
            </a:xfrm>
            <a:prstGeom prst="roundRect">
              <a:avLst/>
            </a:prstGeom>
            <a:noFill/>
            <a:ln>
              <a:solidFill>
                <a:srgbClr val="F04A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Add &amp; Layer Norm</a:t>
              </a:r>
            </a:p>
          </p:txBody>
        </p:sp>
        <p:sp>
          <p:nvSpPr>
            <p:cNvPr id="61" name="矩形: 圓角 60">
              <a:extLst>
                <a:ext uri="{FF2B5EF4-FFF2-40B4-BE49-F238E27FC236}">
                  <a16:creationId xmlns:a16="http://schemas.microsoft.com/office/drawing/2014/main" id="{94274D60-C570-3602-4CA4-A7A0C6EAC0B4}"/>
                </a:ext>
              </a:extLst>
            </p:cNvPr>
            <p:cNvSpPr/>
            <p:nvPr/>
          </p:nvSpPr>
          <p:spPr>
            <a:xfrm>
              <a:off x="367687" y="2686654"/>
              <a:ext cx="1870984" cy="1601978"/>
            </a:xfrm>
            <a:prstGeom prst="roundRect">
              <a:avLst>
                <a:gd name="adj" fmla="val 637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99942C8E-99A7-DFC6-86A1-490CF1238A24}"/>
                </a:ext>
              </a:extLst>
            </p:cNvPr>
            <p:cNvSpPr/>
            <p:nvPr/>
          </p:nvSpPr>
          <p:spPr>
            <a:xfrm>
              <a:off x="450249" y="3934789"/>
              <a:ext cx="1705786" cy="182880"/>
            </a:xfrm>
            <a:prstGeom prst="roundRect">
              <a:avLst>
                <a:gd name="adj" fmla="val 0"/>
              </a:avLst>
            </a:prstGeom>
            <a:solidFill>
              <a:srgbClr val="FBE5D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Hidden States</a:t>
              </a:r>
            </a:p>
          </p:txBody>
        </p: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3A73FC25-B8F7-5B1C-1A88-7D46E71EE4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64" y="3379126"/>
              <a:ext cx="0" cy="5486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: 圓角 62">
                  <a:extLst>
                    <a:ext uri="{FF2B5EF4-FFF2-40B4-BE49-F238E27FC236}">
                      <a16:creationId xmlns:a16="http://schemas.microsoft.com/office/drawing/2014/main" id="{FE22CC5F-6584-31E5-3FE2-D37297E36D38}"/>
                    </a:ext>
                  </a:extLst>
                </p:cNvPr>
                <p:cNvSpPr/>
                <p:nvPr/>
              </p:nvSpPr>
              <p:spPr>
                <a:xfrm>
                  <a:off x="450248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solidFill>
                    <a:srgbClr val="4DBAE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矩形: 圓角 62">
                  <a:extLst>
                    <a:ext uri="{FF2B5EF4-FFF2-40B4-BE49-F238E27FC236}">
                      <a16:creationId xmlns:a16="http://schemas.microsoft.com/office/drawing/2014/main" id="{FE22CC5F-6584-31E5-3FE2-D37297E36D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248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4"/>
                  <a:stretch>
                    <a:fillRect l="-8108" b="-12500"/>
                  </a:stretch>
                </a:blipFill>
                <a:ln>
                  <a:solidFill>
                    <a:srgbClr val="4DBAE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4B101EED-97A9-F8F4-73F6-D8480C874A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4439" y="3379126"/>
              <a:ext cx="0" cy="5486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54008544-CF21-61A8-769E-62501539F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0089" y="3379126"/>
              <a:ext cx="0" cy="5486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矩形: 圓角 115">
                  <a:extLst>
                    <a:ext uri="{FF2B5EF4-FFF2-40B4-BE49-F238E27FC236}">
                      <a16:creationId xmlns:a16="http://schemas.microsoft.com/office/drawing/2014/main" id="{736C5C52-F079-1C77-34F1-5125C950526D}"/>
                    </a:ext>
                  </a:extLst>
                </p:cNvPr>
                <p:cNvSpPr/>
                <p:nvPr/>
              </p:nvSpPr>
              <p:spPr>
                <a:xfrm>
                  <a:off x="450248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矩形: 圓角 115">
                  <a:extLst>
                    <a:ext uri="{FF2B5EF4-FFF2-40B4-BE49-F238E27FC236}">
                      <a16:creationId xmlns:a16="http://schemas.microsoft.com/office/drawing/2014/main" id="{736C5C52-F079-1C77-34F1-5125C95052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248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5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矩形: 圓角 116">
                  <a:extLst>
                    <a:ext uri="{FF2B5EF4-FFF2-40B4-BE49-F238E27FC236}">
                      <a16:creationId xmlns:a16="http://schemas.microsoft.com/office/drawing/2014/main" id="{54D8C36A-7BA8-8CE6-AD5D-A44D597093D8}"/>
                    </a:ext>
                  </a:extLst>
                </p:cNvPr>
                <p:cNvSpPr/>
                <p:nvPr/>
              </p:nvSpPr>
              <p:spPr>
                <a:xfrm>
                  <a:off x="1191371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矩形: 圓角 116">
                  <a:extLst>
                    <a:ext uri="{FF2B5EF4-FFF2-40B4-BE49-F238E27FC236}">
                      <a16:creationId xmlns:a16="http://schemas.microsoft.com/office/drawing/2014/main" id="{54D8C36A-7BA8-8CE6-AD5D-A44D597093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371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: 圓角 117">
                  <a:extLst>
                    <a:ext uri="{FF2B5EF4-FFF2-40B4-BE49-F238E27FC236}">
                      <a16:creationId xmlns:a16="http://schemas.microsoft.com/office/drawing/2014/main" id="{1A201748-B1D4-85B2-5D34-6323B76E4FFC}"/>
                    </a:ext>
                  </a:extLst>
                </p:cNvPr>
                <p:cNvSpPr/>
                <p:nvPr/>
              </p:nvSpPr>
              <p:spPr>
                <a:xfrm>
                  <a:off x="1944895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矩形: 圓角 117">
                  <a:extLst>
                    <a:ext uri="{FF2B5EF4-FFF2-40B4-BE49-F238E27FC236}">
                      <a16:creationId xmlns:a16="http://schemas.microsoft.com/office/drawing/2014/main" id="{1A201748-B1D4-85B2-5D34-6323B76E4F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895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: 圓角 63">
                  <a:extLst>
                    <a:ext uri="{FF2B5EF4-FFF2-40B4-BE49-F238E27FC236}">
                      <a16:creationId xmlns:a16="http://schemas.microsoft.com/office/drawing/2014/main" id="{1968319C-E7DD-86DD-4BE3-282AC75E844B}"/>
                    </a:ext>
                  </a:extLst>
                </p:cNvPr>
                <p:cNvSpPr/>
                <p:nvPr/>
              </p:nvSpPr>
              <p:spPr>
                <a:xfrm>
                  <a:off x="1191814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solidFill>
                    <a:srgbClr val="4DBAE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0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5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矩形: 圓角 63">
                  <a:extLst>
                    <a:ext uri="{FF2B5EF4-FFF2-40B4-BE49-F238E27FC236}">
                      <a16:creationId xmlns:a16="http://schemas.microsoft.com/office/drawing/2014/main" id="{1968319C-E7DD-86DD-4BE3-282AC75E84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814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8"/>
                  <a:stretch>
                    <a:fillRect l="-11111" r="-5556" b="-6250"/>
                  </a:stretch>
                </a:blipFill>
                <a:ln>
                  <a:solidFill>
                    <a:srgbClr val="4DBAE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: 圓角 65">
                  <a:extLst>
                    <a:ext uri="{FF2B5EF4-FFF2-40B4-BE49-F238E27FC236}">
                      <a16:creationId xmlns:a16="http://schemas.microsoft.com/office/drawing/2014/main" id="{DE60FA6E-EBAF-07A1-9F25-472B64CA41C5}"/>
                    </a:ext>
                  </a:extLst>
                </p:cNvPr>
                <p:cNvSpPr/>
                <p:nvPr/>
              </p:nvSpPr>
              <p:spPr>
                <a:xfrm>
                  <a:off x="1946361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solidFill>
                    <a:srgbClr val="4DBAE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0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US" sz="105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6" name="矩形: 圓角 65">
                  <a:extLst>
                    <a:ext uri="{FF2B5EF4-FFF2-40B4-BE49-F238E27FC236}">
                      <a16:creationId xmlns:a16="http://schemas.microsoft.com/office/drawing/2014/main" id="{DE60FA6E-EBAF-07A1-9F25-472B64CA41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6361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9"/>
                  <a:stretch>
                    <a:fillRect l="-8333" b="-3125"/>
                  </a:stretch>
                </a:blipFill>
                <a:ln>
                  <a:solidFill>
                    <a:srgbClr val="4DBAE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接點: 肘形 122">
              <a:extLst>
                <a:ext uri="{FF2B5EF4-FFF2-40B4-BE49-F238E27FC236}">
                  <a16:creationId xmlns:a16="http://schemas.microsoft.com/office/drawing/2014/main" id="{13BC14FF-DB80-9FF8-72A6-F162E574A43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0226" y="3538347"/>
              <a:ext cx="418181" cy="374704"/>
            </a:xfrm>
            <a:prstGeom prst="bentConnector3">
              <a:avLst>
                <a:gd name="adj1" fmla="val 100110"/>
              </a:avLst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矩形: 圓角 98">
              <a:extLst>
                <a:ext uri="{FF2B5EF4-FFF2-40B4-BE49-F238E27FC236}">
                  <a16:creationId xmlns:a16="http://schemas.microsoft.com/office/drawing/2014/main" id="{D604654C-C2A4-76F1-60EC-D585FB1993C1}"/>
                </a:ext>
              </a:extLst>
            </p:cNvPr>
            <p:cNvSpPr/>
            <p:nvPr/>
          </p:nvSpPr>
          <p:spPr>
            <a:xfrm>
              <a:off x="671703" y="3604100"/>
              <a:ext cx="464561" cy="182880"/>
            </a:xfrm>
            <a:prstGeom prst="roundRect">
              <a:avLst>
                <a:gd name="adj" fmla="val 0"/>
              </a:avLst>
            </a:prstGeom>
            <a:solidFill>
              <a:srgbClr val="FCD2F6"/>
            </a:solidFill>
            <a:ln>
              <a:solidFill>
                <a:srgbClr val="F04A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LoRA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5" name="文字方塊 124">
              <a:extLst>
                <a:ext uri="{FF2B5EF4-FFF2-40B4-BE49-F238E27FC236}">
                  <a16:creationId xmlns:a16="http://schemas.microsoft.com/office/drawing/2014/main" id="{B9106DBC-B659-8126-9F63-B6AA03219C8B}"/>
                </a:ext>
              </a:extLst>
            </p:cNvPr>
            <p:cNvSpPr txBox="1"/>
            <p:nvPr/>
          </p:nvSpPr>
          <p:spPr>
            <a:xfrm>
              <a:off x="562687" y="3384940"/>
              <a:ext cx="325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⊕</a:t>
              </a:r>
              <a:endParaRPr lang="en-US" sz="1100" dirty="0"/>
            </a:p>
          </p:txBody>
        </p:sp>
        <p:cxnSp>
          <p:nvCxnSpPr>
            <p:cNvPr id="128" name="接點: 肘形 127">
              <a:extLst>
                <a:ext uri="{FF2B5EF4-FFF2-40B4-BE49-F238E27FC236}">
                  <a16:creationId xmlns:a16="http://schemas.microsoft.com/office/drawing/2014/main" id="{32B64713-C454-7307-9F50-50C35ED0AD4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70328" y="3538348"/>
              <a:ext cx="418181" cy="374704"/>
            </a:xfrm>
            <a:prstGeom prst="bentConnector3">
              <a:avLst>
                <a:gd name="adj1" fmla="val 100110"/>
              </a:avLst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00250A6D-32A9-533F-AA15-D4E845FF00CA}"/>
                </a:ext>
              </a:extLst>
            </p:cNvPr>
            <p:cNvSpPr txBox="1"/>
            <p:nvPr/>
          </p:nvSpPr>
          <p:spPr>
            <a:xfrm>
              <a:off x="1312789" y="3384941"/>
              <a:ext cx="325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⊕</a:t>
              </a:r>
              <a:endParaRPr lang="en-US" sz="1100" dirty="0"/>
            </a:p>
          </p:txBody>
        </p:sp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485C5652-A796-1173-FFA6-10F91DD1CDB6}"/>
                </a:ext>
              </a:extLst>
            </p:cNvPr>
            <p:cNvSpPr/>
            <p:nvPr/>
          </p:nvSpPr>
          <p:spPr>
            <a:xfrm>
              <a:off x="1415553" y="3604100"/>
              <a:ext cx="464561" cy="182880"/>
            </a:xfrm>
            <a:prstGeom prst="roundRect">
              <a:avLst>
                <a:gd name="adj" fmla="val 0"/>
              </a:avLst>
            </a:prstGeom>
            <a:solidFill>
              <a:srgbClr val="FCD2F6"/>
            </a:solidFill>
            <a:ln>
              <a:solidFill>
                <a:srgbClr val="F04A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LoRA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0" name="矩形: 圓角 129">
              <a:extLst>
                <a:ext uri="{FF2B5EF4-FFF2-40B4-BE49-F238E27FC236}">
                  <a16:creationId xmlns:a16="http://schemas.microsoft.com/office/drawing/2014/main" id="{77A3B00B-CEC9-4951-7AFB-EF6A55841396}"/>
                </a:ext>
              </a:extLst>
            </p:cNvPr>
            <p:cNvSpPr/>
            <p:nvPr/>
          </p:nvSpPr>
          <p:spPr>
            <a:xfrm>
              <a:off x="661998" y="2776006"/>
              <a:ext cx="1252408" cy="228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Attention</a:t>
              </a:r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51FC0766-B803-A6F6-BEA1-3B74B4FEE321}"/>
                </a:ext>
              </a:extLst>
            </p:cNvPr>
            <p:cNvSpPr txBox="1"/>
            <p:nvPr/>
          </p:nvSpPr>
          <p:spPr>
            <a:xfrm>
              <a:off x="348942" y="4081660"/>
              <a:ext cx="8322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Multi-Head</a:t>
              </a:r>
            </a:p>
          </p:txBody>
        </p:sp>
        <p:cxnSp>
          <p:nvCxnSpPr>
            <p:cNvPr id="134" name="接點: 肘形 133">
              <a:extLst>
                <a:ext uri="{FF2B5EF4-FFF2-40B4-BE49-F238E27FC236}">
                  <a16:creationId xmlns:a16="http://schemas.microsoft.com/office/drawing/2014/main" id="{964DC5D4-67B2-3C8F-814E-BE284BE74715}"/>
                </a:ext>
              </a:extLst>
            </p:cNvPr>
            <p:cNvCxnSpPr>
              <a:cxnSpLocks/>
              <a:stCxn id="116" idx="0"/>
              <a:endCxn id="118" idx="0"/>
            </p:cNvCxnSpPr>
            <p:nvPr/>
          </p:nvCxnSpPr>
          <p:spPr>
            <a:xfrm rot="5400000" flipH="1" flipV="1">
              <a:off x="1302408" y="2440866"/>
              <a:ext cx="12700" cy="1494647"/>
            </a:xfrm>
            <a:prstGeom prst="bentConnector3">
              <a:avLst>
                <a:gd name="adj1" fmla="val 565701"/>
              </a:avLst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單箭頭接點 141">
              <a:extLst>
                <a:ext uri="{FF2B5EF4-FFF2-40B4-BE49-F238E27FC236}">
                  <a16:creationId xmlns:a16="http://schemas.microsoft.com/office/drawing/2014/main" id="{FC9C1038-4B9A-98B4-F4B8-A0AC5D937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8202" y="3010183"/>
              <a:ext cx="0" cy="1780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單箭頭接點 159">
              <a:extLst>
                <a:ext uri="{FF2B5EF4-FFF2-40B4-BE49-F238E27FC236}">
                  <a16:creationId xmlns:a16="http://schemas.microsoft.com/office/drawing/2014/main" id="{474BAABD-07C8-BB5A-92DB-806410A6D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4433" y="4125432"/>
              <a:ext cx="0" cy="3969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接點: 肘形 167">
              <a:extLst>
                <a:ext uri="{FF2B5EF4-FFF2-40B4-BE49-F238E27FC236}">
                  <a16:creationId xmlns:a16="http://schemas.microsoft.com/office/drawing/2014/main" id="{5C09F9CA-C4A6-FDDD-84DE-3163A8EB3935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rot="10800000">
              <a:off x="661998" y="2458860"/>
              <a:ext cx="638174" cy="1888273"/>
            </a:xfrm>
            <a:prstGeom prst="bentConnector3">
              <a:avLst>
                <a:gd name="adj1" fmla="val 158582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單箭頭接點 174">
              <a:extLst>
                <a:ext uri="{FF2B5EF4-FFF2-40B4-BE49-F238E27FC236}">
                  <a16:creationId xmlns:a16="http://schemas.microsoft.com/office/drawing/2014/main" id="{541B125A-C474-04C5-6F73-A3B79855382C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 flipV="1">
              <a:off x="1288202" y="2573159"/>
              <a:ext cx="0" cy="2038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單箭頭接點 178">
              <a:extLst>
                <a:ext uri="{FF2B5EF4-FFF2-40B4-BE49-F238E27FC236}">
                  <a16:creationId xmlns:a16="http://schemas.microsoft.com/office/drawing/2014/main" id="{F2362CDF-CFBC-9BC5-F048-FA554AFD8CF2}"/>
                </a:ext>
              </a:extLst>
            </p:cNvPr>
            <p:cNvCxnSpPr>
              <a:cxnSpLocks/>
              <a:stCxn id="60" idx="0"/>
              <a:endCxn id="59" idx="2"/>
            </p:cNvCxnSpPr>
            <p:nvPr/>
          </p:nvCxnSpPr>
          <p:spPr>
            <a:xfrm flipV="1">
              <a:off x="1288202" y="2169013"/>
              <a:ext cx="0" cy="1755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單箭頭接點 181">
              <a:extLst>
                <a:ext uri="{FF2B5EF4-FFF2-40B4-BE49-F238E27FC236}">
                  <a16:creationId xmlns:a16="http://schemas.microsoft.com/office/drawing/2014/main" id="{94245B82-FB71-3875-757A-38C5196BCC06}"/>
                </a:ext>
              </a:extLst>
            </p:cNvPr>
            <p:cNvCxnSpPr>
              <a:cxnSpLocks/>
              <a:stCxn id="59" idx="0"/>
              <a:endCxn id="58" idx="2"/>
            </p:cNvCxnSpPr>
            <p:nvPr/>
          </p:nvCxnSpPr>
          <p:spPr>
            <a:xfrm flipV="1">
              <a:off x="1288202" y="1786846"/>
              <a:ext cx="0" cy="1535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單箭頭接點 184">
              <a:extLst>
                <a:ext uri="{FF2B5EF4-FFF2-40B4-BE49-F238E27FC236}">
                  <a16:creationId xmlns:a16="http://schemas.microsoft.com/office/drawing/2014/main" id="{5F5F6A6F-8492-192E-719A-5B4B7BA46C30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V="1">
              <a:off x="1288202" y="1341240"/>
              <a:ext cx="0" cy="2170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5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219860C7-A575-EE37-D101-C796CCDF57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1956462" y="1917878"/>
              <a:ext cx="287219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40DB0117-F00A-7782-D210-88F4B829EC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953586" y="2331534"/>
              <a:ext cx="290095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矩形: 圓角 1026">
                  <a:extLst>
                    <a:ext uri="{FF2B5EF4-FFF2-40B4-BE49-F238E27FC236}">
                      <a16:creationId xmlns:a16="http://schemas.microsoft.com/office/drawing/2014/main" id="{EA4FF50F-49E8-97D2-9B45-1AB6E9E37D9B}"/>
                    </a:ext>
                  </a:extLst>
                </p:cNvPr>
                <p:cNvSpPr/>
                <p:nvPr/>
              </p:nvSpPr>
              <p:spPr>
                <a:xfrm>
                  <a:off x="2173435" y="131103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05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27" name="矩形: 圓角 1026">
                  <a:extLst>
                    <a:ext uri="{FF2B5EF4-FFF2-40B4-BE49-F238E27FC236}">
                      <a16:creationId xmlns:a16="http://schemas.microsoft.com/office/drawing/2014/main" id="{EA4FF50F-49E8-97D2-9B45-1AB6E9E37D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435" y="131103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11"/>
                  <a:stretch>
                    <a:fillRect l="-23529" r="-11765" b="-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1D706EF1-DC4D-48EE-C913-7CB82917BB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953586" y="1530477"/>
              <a:ext cx="290095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29" name="接點: 肘形 1028">
              <a:extLst>
                <a:ext uri="{FF2B5EF4-FFF2-40B4-BE49-F238E27FC236}">
                  <a16:creationId xmlns:a16="http://schemas.microsoft.com/office/drawing/2014/main" id="{AFC77062-2424-84E7-E46D-04437ACA446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53289" y="1667415"/>
              <a:ext cx="638174" cy="607327"/>
            </a:xfrm>
            <a:prstGeom prst="bentConnector3">
              <a:avLst>
                <a:gd name="adj1" fmla="val 157804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FE671DC-5AF4-5456-6CB0-E98B9E4D53E9}"/>
              </a:ext>
            </a:extLst>
          </p:cNvPr>
          <p:cNvSpPr/>
          <p:nvPr/>
        </p:nvSpPr>
        <p:spPr>
          <a:xfrm>
            <a:off x="2959491" y="3366426"/>
            <a:ext cx="771904" cy="452846"/>
          </a:xfrm>
          <a:prstGeom prst="roundRect">
            <a:avLst/>
          </a:prstGeom>
          <a:solidFill>
            <a:srgbClr val="DAE3F3"/>
          </a:solidFill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Token Encoding</a:t>
            </a:r>
          </a:p>
        </p:txBody>
      </p:sp>
      <p:pic>
        <p:nvPicPr>
          <p:cNvPr id="1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4B51C504-6E88-FAC0-6609-AD4144184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6" t="20759" r="52087" b="19708"/>
          <a:stretch/>
        </p:blipFill>
        <p:spPr bwMode="auto">
          <a:xfrm>
            <a:off x="1455566" y="3803881"/>
            <a:ext cx="128226" cy="1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BF13E37-DDAC-8181-8E11-5CC2131F3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831784" y="3805841"/>
            <a:ext cx="129508" cy="12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A64277C4-04EF-4468-B29E-9C2C08A77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79718" y="3805841"/>
            <a:ext cx="129508" cy="12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59C73DC-376E-A3CB-F694-559EBDDD0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6" t="20759" r="52087" b="19708"/>
          <a:stretch/>
        </p:blipFill>
        <p:spPr bwMode="auto">
          <a:xfrm>
            <a:off x="706414" y="3803881"/>
            <a:ext cx="128226" cy="1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1E8D8660-0EA5-C06D-3275-8D1EB0213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6" t="20759" r="52087" b="19708"/>
          <a:stretch/>
        </p:blipFill>
        <p:spPr bwMode="auto">
          <a:xfrm>
            <a:off x="2222735" y="3803881"/>
            <a:ext cx="128226" cy="1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F4B8BBF9-886C-C4D1-0ADE-3941D3FA3643}"/>
              </a:ext>
            </a:extLst>
          </p:cNvPr>
          <p:cNvSpPr/>
          <p:nvPr/>
        </p:nvSpPr>
        <p:spPr>
          <a:xfrm>
            <a:off x="243840" y="975218"/>
            <a:ext cx="11593490" cy="57926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C2CFB6-140E-69B9-425D-2EF297ED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27</a:t>
            </a:fld>
            <a:endParaRPr 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C11252F8-E5D3-0E8A-A062-CC717A89B176}"/>
              </a:ext>
            </a:extLst>
          </p:cNvPr>
          <p:cNvGrpSpPr/>
          <p:nvPr/>
        </p:nvGrpSpPr>
        <p:grpSpPr>
          <a:xfrm>
            <a:off x="2713003" y="6041554"/>
            <a:ext cx="3586268" cy="365760"/>
            <a:chOff x="1112152" y="3572373"/>
            <a:chExt cx="6274967" cy="1184562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5B62F558-282E-F296-1C6D-E26C49512A05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978182A4-27C5-8F5A-BCA8-D25620588E9B}"/>
                </a:ext>
              </a:extLst>
            </p:cNvPr>
            <p:cNvSpPr/>
            <p:nvPr/>
          </p:nvSpPr>
          <p:spPr>
            <a:xfrm>
              <a:off x="3935002" y="3817370"/>
              <a:ext cx="3262045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0B277824-D46D-4F68-BB23-010BB62DD6D6}"/>
                </a:ext>
              </a:extLst>
            </p:cNvPr>
            <p:cNvSpPr/>
            <p:nvPr/>
          </p:nvSpPr>
          <p:spPr>
            <a:xfrm>
              <a:off x="1223942" y="3744932"/>
              <a:ext cx="2721334" cy="711208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7D1B1AB-0039-E446-213F-5962F4A1CFA4}"/>
              </a:ext>
            </a:extLst>
          </p:cNvPr>
          <p:cNvCxnSpPr>
            <a:cxnSpLocks/>
            <a:stCxn id="15" idx="0"/>
            <a:endCxn id="19" idx="2"/>
          </p:cNvCxnSpPr>
          <p:nvPr/>
        </p:nvCxnSpPr>
        <p:spPr>
          <a:xfrm flipV="1">
            <a:off x="4506137" y="5851995"/>
            <a:ext cx="0" cy="18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0D5E43B-2881-1523-0ECA-450858D7156E}"/>
              </a:ext>
            </a:extLst>
          </p:cNvPr>
          <p:cNvSpPr/>
          <p:nvPr/>
        </p:nvSpPr>
        <p:spPr>
          <a:xfrm>
            <a:off x="3959055" y="5623395"/>
            <a:ext cx="1094164" cy="2286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Instance Norm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6F8AF36-2AE6-978D-0F4D-089382ADA33C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4506137" y="5431381"/>
            <a:ext cx="0" cy="19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923B59FF-A9EA-0324-D095-E62291A42F07}"/>
              </a:ext>
            </a:extLst>
          </p:cNvPr>
          <p:cNvGrpSpPr/>
          <p:nvPr/>
        </p:nvGrpSpPr>
        <p:grpSpPr>
          <a:xfrm>
            <a:off x="7348968" y="6041553"/>
            <a:ext cx="3586268" cy="365760"/>
            <a:chOff x="1112152" y="3572373"/>
            <a:chExt cx="6274967" cy="1184562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5A03ED90-5211-2B52-7842-5C657C4CB739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2" name="手繪多邊形: 圖案 31">
              <a:extLst>
                <a:ext uri="{FF2B5EF4-FFF2-40B4-BE49-F238E27FC236}">
                  <a16:creationId xmlns:a16="http://schemas.microsoft.com/office/drawing/2014/main" id="{CE0F3560-F7A2-D2E1-5D2C-0D38FCAFD952}"/>
                </a:ext>
              </a:extLst>
            </p:cNvPr>
            <p:cNvSpPr/>
            <p:nvPr/>
          </p:nvSpPr>
          <p:spPr>
            <a:xfrm>
              <a:off x="3935002" y="3817370"/>
              <a:ext cx="3262045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手繪多邊形: 圖案 33">
              <a:extLst>
                <a:ext uri="{FF2B5EF4-FFF2-40B4-BE49-F238E27FC236}">
                  <a16:creationId xmlns:a16="http://schemas.microsoft.com/office/drawing/2014/main" id="{2923BEB8-808F-B8FE-6B71-27425F2AE6F8}"/>
                </a:ext>
              </a:extLst>
            </p:cNvPr>
            <p:cNvSpPr/>
            <p:nvPr/>
          </p:nvSpPr>
          <p:spPr>
            <a:xfrm>
              <a:off x="1223942" y="3744932"/>
              <a:ext cx="2721334" cy="711208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3B6A980-B546-2B9A-82F3-A69DEBFCED16}"/>
              </a:ext>
            </a:extLst>
          </p:cNvPr>
          <p:cNvCxnSpPr>
            <a:cxnSpLocks/>
            <a:stCxn id="10" idx="0"/>
            <a:endCxn id="54" idx="2"/>
          </p:cNvCxnSpPr>
          <p:nvPr/>
        </p:nvCxnSpPr>
        <p:spPr>
          <a:xfrm flipV="1">
            <a:off x="9142102" y="5851995"/>
            <a:ext cx="0" cy="189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694ADEB3-24CE-4C29-3532-B4263935048E}"/>
              </a:ext>
            </a:extLst>
          </p:cNvPr>
          <p:cNvSpPr/>
          <p:nvPr/>
        </p:nvSpPr>
        <p:spPr>
          <a:xfrm>
            <a:off x="8595024" y="5623395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(norm)</a:t>
            </a: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EC4A5AEC-333D-59D1-B3E4-4882B2118D81}"/>
              </a:ext>
            </a:extLst>
          </p:cNvPr>
          <p:cNvCxnSpPr>
            <a:cxnSpLocks/>
            <a:stCxn id="54" idx="0"/>
            <a:endCxn id="55" idx="2"/>
          </p:cNvCxnSpPr>
          <p:nvPr/>
        </p:nvCxnSpPr>
        <p:spPr>
          <a:xfrm flipV="1">
            <a:off x="9142102" y="5431381"/>
            <a:ext cx="0" cy="19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381FBA80-DE37-3B08-B677-4FAD8A51D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716615" y="560178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矩形: 圓角 185">
            <a:extLst>
              <a:ext uri="{FF2B5EF4-FFF2-40B4-BE49-F238E27FC236}">
                <a16:creationId xmlns:a16="http://schemas.microsoft.com/office/drawing/2014/main" id="{90FBA437-8E41-E138-B81C-D53D578A9B8F}"/>
              </a:ext>
            </a:extLst>
          </p:cNvPr>
          <p:cNvSpPr/>
          <p:nvPr/>
        </p:nvSpPr>
        <p:spPr>
          <a:xfrm>
            <a:off x="8595024" y="1593082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</a:t>
            </a:r>
            <a:r>
              <a:rPr lang="en-US" sz="1050" dirty="0" err="1">
                <a:solidFill>
                  <a:schemeClr val="tx1"/>
                </a:solidFill>
              </a:rPr>
              <a:t>denorm</a:t>
            </a:r>
            <a:r>
              <a:rPr lang="en-US" sz="105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8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F81F46A9-5B59-0DA3-E8AC-4FADD624A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802696" y="1565740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0" name="直線單箭頭接點 1029">
            <a:extLst>
              <a:ext uri="{FF2B5EF4-FFF2-40B4-BE49-F238E27FC236}">
                <a16:creationId xmlns:a16="http://schemas.microsoft.com/office/drawing/2014/main" id="{0C78BBE4-C9E8-18E8-A711-283B67192296}"/>
              </a:ext>
            </a:extLst>
          </p:cNvPr>
          <p:cNvCxnSpPr>
            <a:cxnSpLocks/>
            <a:stCxn id="186" idx="0"/>
            <a:endCxn id="1039" idx="2"/>
          </p:cNvCxnSpPr>
          <p:nvPr/>
        </p:nvCxnSpPr>
        <p:spPr>
          <a:xfrm flipV="1">
            <a:off x="9142102" y="1411750"/>
            <a:ext cx="0" cy="181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8" name="群組 1037">
            <a:extLst>
              <a:ext uri="{FF2B5EF4-FFF2-40B4-BE49-F238E27FC236}">
                <a16:creationId xmlns:a16="http://schemas.microsoft.com/office/drawing/2014/main" id="{D6EEBA85-EA6C-1F78-069A-AE66E502A196}"/>
              </a:ext>
            </a:extLst>
          </p:cNvPr>
          <p:cNvGrpSpPr/>
          <p:nvPr/>
        </p:nvGrpSpPr>
        <p:grpSpPr>
          <a:xfrm>
            <a:off x="7611234" y="1045990"/>
            <a:ext cx="3061736" cy="365760"/>
            <a:chOff x="1112152" y="3572373"/>
            <a:chExt cx="6274967" cy="1184562"/>
          </a:xfrm>
        </p:grpSpPr>
        <p:sp>
          <p:nvSpPr>
            <p:cNvPr id="1039" name="矩形: 圓角 1038">
              <a:extLst>
                <a:ext uri="{FF2B5EF4-FFF2-40B4-BE49-F238E27FC236}">
                  <a16:creationId xmlns:a16="http://schemas.microsoft.com/office/drawing/2014/main" id="{6AA67C09-4DD1-8A77-92B9-FE1C20DA96DA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40" name="手繪多邊形: 圖案 1039">
              <a:extLst>
                <a:ext uri="{FF2B5EF4-FFF2-40B4-BE49-F238E27FC236}">
                  <a16:creationId xmlns:a16="http://schemas.microsoft.com/office/drawing/2014/main" id="{E0F710B4-B1C9-AAF6-5125-F2A808A7E98A}"/>
                </a:ext>
              </a:extLst>
            </p:cNvPr>
            <p:cNvSpPr/>
            <p:nvPr/>
          </p:nvSpPr>
          <p:spPr>
            <a:xfrm>
              <a:off x="1244725" y="3817370"/>
              <a:ext cx="3262044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1" name="手繪多邊形: 圖案 1040">
              <a:extLst>
                <a:ext uri="{FF2B5EF4-FFF2-40B4-BE49-F238E27FC236}">
                  <a16:creationId xmlns:a16="http://schemas.microsoft.com/office/drawing/2014/main" id="{13BA86AC-A2C6-A3C5-664A-AED1B43EE371}"/>
                </a:ext>
              </a:extLst>
            </p:cNvPr>
            <p:cNvSpPr/>
            <p:nvPr/>
          </p:nvSpPr>
          <p:spPr>
            <a:xfrm rot="10193621">
              <a:off x="4521383" y="3910349"/>
              <a:ext cx="2721333" cy="711209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EABF1452-9990-610B-AD77-4D641B945CCD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4506137" y="1811471"/>
            <a:ext cx="0" cy="200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C43A5D71-7A1E-C7EF-CF5E-C15FE51B584D}"/>
              </a:ext>
            </a:extLst>
          </p:cNvPr>
          <p:cNvGrpSpPr/>
          <p:nvPr/>
        </p:nvGrpSpPr>
        <p:grpSpPr>
          <a:xfrm>
            <a:off x="3127168" y="1128357"/>
            <a:ext cx="2649663" cy="707886"/>
            <a:chOff x="5051152" y="4640059"/>
            <a:chExt cx="2649663" cy="828004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918C3500-28BC-5038-95FB-E2B78AE71387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6A5148-3F8E-5F65-44DD-656FDD988160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FC385B0-6867-6523-FD24-5BA86705C8B3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B473CE14-610B-1DAB-6C97-C381DB5DAE60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68515BDF-2CD0-8776-FBAA-C8E4B4B38EAB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0C7B6374-C6AA-8ECF-987A-720EC7561742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614E397B-2A3E-9B50-24FA-3B5D5F76C46A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7FD32F8C-5A09-D472-1105-747F6EA04797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25</a:t>
              </a:r>
            </a:p>
            <a:p>
              <a:pPr algn="ctr"/>
              <a:r>
                <a:rPr lang="en-US" altLang="zh-TW" sz="1000" dirty="0"/>
                <a:t>26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40</a:t>
              </a:r>
              <a:endParaRPr lang="zh-TW" altLang="en-US" sz="1000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F1DBB1D3-9565-05B5-4106-421A429633C7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46E87976-282B-2E59-28E1-8B0755ACB406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16D96D7C-D8D1-CFD5-1C60-9932F543E04A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1A60489A-807A-47D2-E51F-A3BB72B442E6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3B9E2C0-3020-55D9-D14A-4FFD8BE793F6}"/>
              </a:ext>
            </a:extLst>
          </p:cNvPr>
          <p:cNvSpPr txBox="1"/>
          <p:nvPr/>
        </p:nvSpPr>
        <p:spPr>
          <a:xfrm>
            <a:off x="3470373" y="6490862"/>
            <a:ext cx="2114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Supervised Fine-Tuning (SFT)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B1A7417-6D52-537C-E0A4-88A7F55FDF7D}"/>
              </a:ext>
            </a:extLst>
          </p:cNvPr>
          <p:cNvSpPr txBox="1"/>
          <p:nvPr/>
        </p:nvSpPr>
        <p:spPr>
          <a:xfrm>
            <a:off x="8059878" y="6490862"/>
            <a:ext cx="222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Downstream Fine-Tuning (DFT)</a:t>
            </a:r>
          </a:p>
        </p:txBody>
      </p:sp>
    </p:spTree>
    <p:extLst>
      <p:ext uri="{BB962C8B-B14F-4D97-AF65-F5344CB8AC3E}">
        <p14:creationId xmlns:p14="http://schemas.microsoft.com/office/powerpoint/2010/main" val="2364979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1C2631-380E-F00B-24EF-3B9F6DFC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Normalization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ADC8A6-A012-9651-483B-948DC8694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Reversible Instance Normalization (</a:t>
            </a:r>
            <a:r>
              <a:rPr lang="en-US" dirty="0" err="1">
                <a:solidFill>
                  <a:srgbClr val="FF0000"/>
                </a:solidFill>
              </a:rPr>
              <a:t>RevIN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dirty="0"/>
              <a:t>is designed for scenarios where </a:t>
            </a:r>
            <a:r>
              <a:rPr lang="en-US" u="sng" dirty="0"/>
              <a:t>both the input and output are in a general time-series format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is applicable to </a:t>
            </a:r>
            <a:r>
              <a:rPr lang="en-US" b="1" dirty="0"/>
              <a:t>downstream fine-tuning</a:t>
            </a:r>
            <a:r>
              <a:rPr lang="en-US" dirty="0"/>
              <a:t> tasks such as forecasting and imputation.</a:t>
            </a:r>
          </a:p>
          <a:p>
            <a:pPr lvl="1"/>
            <a:r>
              <a:rPr lang="en-US" dirty="0"/>
              <a:t>However, in the context of </a:t>
            </a:r>
            <a:r>
              <a:rPr lang="en-US" b="1" dirty="0"/>
              <a:t>supervised fine-tuning</a:t>
            </a:r>
            <a:r>
              <a:rPr lang="en-US" dirty="0"/>
              <a:t>, this isn't the case because the output is represented as patched time-series data.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5E71CF-BB00-0211-134A-233C2B27C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28</a:t>
            </a:fld>
            <a:endParaRPr 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141E641-07E1-C834-6149-E5B3C89187D5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9142102" y="4907394"/>
            <a:ext cx="0" cy="190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85F79CE1-E56F-79BF-E9EC-12AEF0DB4B7F}"/>
              </a:ext>
            </a:extLst>
          </p:cNvPr>
          <p:cNvGrpSpPr/>
          <p:nvPr/>
        </p:nvGrpSpPr>
        <p:grpSpPr>
          <a:xfrm>
            <a:off x="2713003" y="6041554"/>
            <a:ext cx="3586268" cy="365760"/>
            <a:chOff x="1112152" y="3572373"/>
            <a:chExt cx="6274967" cy="1184562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6D73C18B-C346-EA74-E02C-14EABE8975E6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" name="手繪多邊形: 圖案 7">
              <a:extLst>
                <a:ext uri="{FF2B5EF4-FFF2-40B4-BE49-F238E27FC236}">
                  <a16:creationId xmlns:a16="http://schemas.microsoft.com/office/drawing/2014/main" id="{5F1C205C-0EF5-EA23-503C-959D4A3BAF9A}"/>
                </a:ext>
              </a:extLst>
            </p:cNvPr>
            <p:cNvSpPr/>
            <p:nvPr/>
          </p:nvSpPr>
          <p:spPr>
            <a:xfrm>
              <a:off x="3935002" y="3817370"/>
              <a:ext cx="3262045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" name="手繪多邊形: 圖案 8">
              <a:extLst>
                <a:ext uri="{FF2B5EF4-FFF2-40B4-BE49-F238E27FC236}">
                  <a16:creationId xmlns:a16="http://schemas.microsoft.com/office/drawing/2014/main" id="{2EE2BDAA-16D0-C345-D940-4A2B30BD87B6}"/>
                </a:ext>
              </a:extLst>
            </p:cNvPr>
            <p:cNvSpPr/>
            <p:nvPr/>
          </p:nvSpPr>
          <p:spPr>
            <a:xfrm>
              <a:off x="1223942" y="3744932"/>
              <a:ext cx="2721334" cy="711208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5BB5546-F957-AAA3-20D6-C41723E6CAC7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flipV="1">
            <a:off x="4506137" y="5851995"/>
            <a:ext cx="0" cy="18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DDD7BC2-8536-07F4-EB97-BB235A0968B7}"/>
              </a:ext>
            </a:extLst>
          </p:cNvPr>
          <p:cNvSpPr/>
          <p:nvPr/>
        </p:nvSpPr>
        <p:spPr>
          <a:xfrm>
            <a:off x="3959055" y="5623395"/>
            <a:ext cx="1094164" cy="2286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Instance Norm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C36698D-3284-2126-6A8D-404454CD31B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506137" y="5431381"/>
            <a:ext cx="0" cy="19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7550DE5-F8C7-482B-98AC-0C8139DEE475}"/>
              </a:ext>
            </a:extLst>
          </p:cNvPr>
          <p:cNvGrpSpPr/>
          <p:nvPr/>
        </p:nvGrpSpPr>
        <p:grpSpPr>
          <a:xfrm>
            <a:off x="7348968" y="6041553"/>
            <a:ext cx="3586268" cy="365760"/>
            <a:chOff x="1112152" y="3572373"/>
            <a:chExt cx="6274967" cy="1184562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CF384670-EB56-DE10-566E-C5EE4072A444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DB69C305-F599-4FDF-BDC5-03E854BCE024}"/>
                </a:ext>
              </a:extLst>
            </p:cNvPr>
            <p:cNvSpPr/>
            <p:nvPr/>
          </p:nvSpPr>
          <p:spPr>
            <a:xfrm>
              <a:off x="3935002" y="3817370"/>
              <a:ext cx="3262045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手繪多邊形: 圖案 15">
              <a:extLst>
                <a:ext uri="{FF2B5EF4-FFF2-40B4-BE49-F238E27FC236}">
                  <a16:creationId xmlns:a16="http://schemas.microsoft.com/office/drawing/2014/main" id="{A8B9A36F-8C61-E42F-6E58-4F7E30E0A11D}"/>
                </a:ext>
              </a:extLst>
            </p:cNvPr>
            <p:cNvSpPr/>
            <p:nvPr/>
          </p:nvSpPr>
          <p:spPr>
            <a:xfrm>
              <a:off x="1223942" y="3744932"/>
              <a:ext cx="2721334" cy="711208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3EE486F-492B-D1F2-19B6-89E5C91B376A}"/>
              </a:ext>
            </a:extLst>
          </p:cNvPr>
          <p:cNvCxnSpPr>
            <a:cxnSpLocks/>
            <a:stCxn id="14" idx="0"/>
            <a:endCxn id="18" idx="2"/>
          </p:cNvCxnSpPr>
          <p:nvPr/>
        </p:nvCxnSpPr>
        <p:spPr>
          <a:xfrm flipV="1">
            <a:off x="9142102" y="5851995"/>
            <a:ext cx="0" cy="189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98DAAC15-D619-D812-97E9-315379BB8D3D}"/>
              </a:ext>
            </a:extLst>
          </p:cNvPr>
          <p:cNvSpPr/>
          <p:nvPr/>
        </p:nvSpPr>
        <p:spPr>
          <a:xfrm>
            <a:off x="8595024" y="5623395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(norm)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FC0EDB4-2845-D758-ACCB-34839BBAE83F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9142102" y="5431381"/>
            <a:ext cx="0" cy="19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157CB39-808C-9C2E-04FB-B14498E15806}"/>
              </a:ext>
            </a:extLst>
          </p:cNvPr>
          <p:cNvSpPr txBox="1"/>
          <p:nvPr/>
        </p:nvSpPr>
        <p:spPr>
          <a:xfrm>
            <a:off x="3470373" y="6490862"/>
            <a:ext cx="2114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Supervised Fine-Tuning (SFT)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ADB6063-203B-F9F2-7303-4E5BF6D9A20C}"/>
              </a:ext>
            </a:extLst>
          </p:cNvPr>
          <p:cNvSpPr txBox="1"/>
          <p:nvPr/>
        </p:nvSpPr>
        <p:spPr>
          <a:xfrm>
            <a:off x="8059878" y="6490862"/>
            <a:ext cx="222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Downstream Fine-Tuning (DFT)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0A349666-8ECA-B035-A5D8-B23F5ABF665F}"/>
              </a:ext>
            </a:extLst>
          </p:cNvPr>
          <p:cNvSpPr/>
          <p:nvPr/>
        </p:nvSpPr>
        <p:spPr>
          <a:xfrm>
            <a:off x="8595024" y="4678794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</a:t>
            </a:r>
            <a:r>
              <a:rPr lang="en-US" sz="1050" dirty="0" err="1">
                <a:solidFill>
                  <a:schemeClr val="tx1"/>
                </a:solidFill>
              </a:rPr>
              <a:t>denorm</a:t>
            </a:r>
            <a:r>
              <a:rPr lang="en-US" sz="105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1727F745-1D27-AFC3-8837-0AB8BBD1EF29}"/>
              </a:ext>
            </a:extLst>
          </p:cNvPr>
          <p:cNvCxnSpPr>
            <a:cxnSpLocks/>
            <a:stCxn id="22" idx="0"/>
            <a:endCxn id="25" idx="2"/>
          </p:cNvCxnSpPr>
          <p:nvPr/>
        </p:nvCxnSpPr>
        <p:spPr>
          <a:xfrm flipV="1">
            <a:off x="9142102" y="4497462"/>
            <a:ext cx="0" cy="181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4596C79-FDB2-EA95-6E7D-06D5FB92C633}"/>
              </a:ext>
            </a:extLst>
          </p:cNvPr>
          <p:cNvGrpSpPr/>
          <p:nvPr/>
        </p:nvGrpSpPr>
        <p:grpSpPr>
          <a:xfrm>
            <a:off x="7611234" y="4131702"/>
            <a:ext cx="3061736" cy="365760"/>
            <a:chOff x="1112152" y="3572373"/>
            <a:chExt cx="6274967" cy="1184562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1087227B-F044-B330-1C12-6AB4E91697BE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6" name="手繪多邊形: 圖案 25">
              <a:extLst>
                <a:ext uri="{FF2B5EF4-FFF2-40B4-BE49-F238E27FC236}">
                  <a16:creationId xmlns:a16="http://schemas.microsoft.com/office/drawing/2014/main" id="{D3E0DF5F-3CF0-AE3E-336B-AB7A53629618}"/>
                </a:ext>
              </a:extLst>
            </p:cNvPr>
            <p:cNvSpPr/>
            <p:nvPr/>
          </p:nvSpPr>
          <p:spPr>
            <a:xfrm>
              <a:off x="1244725" y="3817370"/>
              <a:ext cx="3262044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" name="手繪多邊形: 圖案 26">
              <a:extLst>
                <a:ext uri="{FF2B5EF4-FFF2-40B4-BE49-F238E27FC236}">
                  <a16:creationId xmlns:a16="http://schemas.microsoft.com/office/drawing/2014/main" id="{360E9D6B-EAAD-5AD9-032B-DF36F31FC707}"/>
                </a:ext>
              </a:extLst>
            </p:cNvPr>
            <p:cNvSpPr/>
            <p:nvPr/>
          </p:nvSpPr>
          <p:spPr>
            <a:xfrm rot="10193621">
              <a:off x="4521383" y="3910349"/>
              <a:ext cx="2721333" cy="711209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10929C62-CAC4-F79C-01B1-EAD384A40AC3}"/>
              </a:ext>
            </a:extLst>
          </p:cNvPr>
          <p:cNvCxnSpPr>
            <a:cxnSpLocks/>
          </p:cNvCxnSpPr>
          <p:nvPr/>
        </p:nvCxnSpPr>
        <p:spPr>
          <a:xfrm flipV="1">
            <a:off x="4506137" y="4897183"/>
            <a:ext cx="0" cy="200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BCE2B02C-AFBC-11CC-5A27-2EB10B090B85}"/>
              </a:ext>
            </a:extLst>
          </p:cNvPr>
          <p:cNvGrpSpPr/>
          <p:nvPr/>
        </p:nvGrpSpPr>
        <p:grpSpPr>
          <a:xfrm>
            <a:off x="3127168" y="4214069"/>
            <a:ext cx="2649663" cy="707886"/>
            <a:chOff x="5051152" y="4640059"/>
            <a:chExt cx="2649663" cy="82800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D8E4538-196D-AD76-E98C-E80CFCC2ED5C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50EECBD-93D3-4D3E-DAE8-E9213F6CF74E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C3601DB-31BC-A665-D41A-7D7D60B0BDEF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B419D764-7958-F384-3B6C-C08CC9C1A2F3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E2B7F7C-AB6B-CBBE-20F1-76579600AECC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14D8F298-64B2-F6FB-08CA-309B99E28480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D02B200-CBF7-1300-BD1E-DDA13AD1DEFB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4693B96F-B45A-CEEA-27C2-B3EFFCB80760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25</a:t>
              </a:r>
            </a:p>
            <a:p>
              <a:pPr algn="ctr"/>
              <a:r>
                <a:rPr lang="en-US" altLang="zh-TW" sz="1000" dirty="0"/>
                <a:t>26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40</a:t>
              </a:r>
              <a:endParaRPr lang="zh-TW" altLang="en-US" sz="1000" dirty="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CAC9282-DDB6-CAF3-6759-1AB47405887B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4D2CE005-6ABC-C28B-E6CD-0925EFC397C5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A19672AB-308F-7ACF-A9DC-11BF9048C528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2D8DD2F8-D3F8-45D2-5A7F-A014396AF243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6A0F899-90E4-76E5-9F31-2598E8BE88C0}"/>
              </a:ext>
            </a:extLst>
          </p:cNvPr>
          <p:cNvSpPr txBox="1"/>
          <p:nvPr/>
        </p:nvSpPr>
        <p:spPr>
          <a:xfrm rot="5400000">
            <a:off x="4397885" y="508503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F729AC7-F32F-CB8D-E77F-83FEAB4246B9}"/>
              </a:ext>
            </a:extLst>
          </p:cNvPr>
          <p:cNvSpPr txBox="1"/>
          <p:nvPr/>
        </p:nvSpPr>
        <p:spPr>
          <a:xfrm rot="5400000">
            <a:off x="9041792" y="508503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09315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EC4A5AEC-333D-59D1-B3E4-4882B2118D81}"/>
              </a:ext>
            </a:extLst>
          </p:cNvPr>
          <p:cNvCxnSpPr>
            <a:cxnSpLocks/>
            <a:stCxn id="54" idx="0"/>
            <a:endCxn id="55" idx="2"/>
          </p:cNvCxnSpPr>
          <p:nvPr/>
        </p:nvCxnSpPr>
        <p:spPr>
          <a:xfrm flipV="1">
            <a:off x="9142102" y="5431381"/>
            <a:ext cx="0" cy="19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線單箭頭接點 1029">
            <a:extLst>
              <a:ext uri="{FF2B5EF4-FFF2-40B4-BE49-F238E27FC236}">
                <a16:creationId xmlns:a16="http://schemas.microsoft.com/office/drawing/2014/main" id="{0C78BBE4-C9E8-18E8-A711-283B67192296}"/>
              </a:ext>
            </a:extLst>
          </p:cNvPr>
          <p:cNvCxnSpPr>
            <a:cxnSpLocks/>
            <a:stCxn id="186" idx="0"/>
            <a:endCxn id="1039" idx="2"/>
          </p:cNvCxnSpPr>
          <p:nvPr/>
        </p:nvCxnSpPr>
        <p:spPr>
          <a:xfrm flipV="1">
            <a:off x="9142102" y="1411750"/>
            <a:ext cx="0" cy="181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0D5E43B-2881-1523-0ECA-450858D7156E}"/>
              </a:ext>
            </a:extLst>
          </p:cNvPr>
          <p:cNvSpPr/>
          <p:nvPr/>
        </p:nvSpPr>
        <p:spPr>
          <a:xfrm>
            <a:off x="3959055" y="5623395"/>
            <a:ext cx="1094164" cy="2286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Instance Norm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6F8AF36-2AE6-978D-0F4D-089382ADA33C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4506137" y="5431381"/>
            <a:ext cx="0" cy="19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694ADEB3-24CE-4C29-3532-B4263935048E}"/>
              </a:ext>
            </a:extLst>
          </p:cNvPr>
          <p:cNvSpPr/>
          <p:nvPr/>
        </p:nvSpPr>
        <p:spPr>
          <a:xfrm>
            <a:off x="8595024" y="5623395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(norm)</a:t>
            </a:r>
          </a:p>
        </p:txBody>
      </p:sp>
      <p:pic>
        <p:nvPicPr>
          <p:cNvPr id="17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381FBA80-DE37-3B08-B677-4FAD8A51D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716615" y="560178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矩形: 圓角 185">
            <a:extLst>
              <a:ext uri="{FF2B5EF4-FFF2-40B4-BE49-F238E27FC236}">
                <a16:creationId xmlns:a16="http://schemas.microsoft.com/office/drawing/2014/main" id="{90FBA437-8E41-E138-B81C-D53D578A9B8F}"/>
              </a:ext>
            </a:extLst>
          </p:cNvPr>
          <p:cNvSpPr/>
          <p:nvPr/>
        </p:nvSpPr>
        <p:spPr>
          <a:xfrm>
            <a:off x="8595024" y="1593082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</a:t>
            </a:r>
            <a:r>
              <a:rPr lang="en-US" sz="1050" dirty="0" err="1">
                <a:solidFill>
                  <a:schemeClr val="tx1"/>
                </a:solidFill>
              </a:rPr>
              <a:t>denorm</a:t>
            </a:r>
            <a:r>
              <a:rPr lang="en-US" sz="105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8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F81F46A9-5B59-0DA3-E8AC-4FADD624A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802696" y="1565740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8" name="群組 1037">
            <a:extLst>
              <a:ext uri="{FF2B5EF4-FFF2-40B4-BE49-F238E27FC236}">
                <a16:creationId xmlns:a16="http://schemas.microsoft.com/office/drawing/2014/main" id="{D6EEBA85-EA6C-1F78-069A-AE66E502A196}"/>
              </a:ext>
            </a:extLst>
          </p:cNvPr>
          <p:cNvGrpSpPr/>
          <p:nvPr/>
        </p:nvGrpSpPr>
        <p:grpSpPr>
          <a:xfrm>
            <a:off x="7611234" y="1045990"/>
            <a:ext cx="3061736" cy="365760"/>
            <a:chOff x="1112152" y="3572373"/>
            <a:chExt cx="6274967" cy="1184562"/>
          </a:xfrm>
        </p:grpSpPr>
        <p:sp>
          <p:nvSpPr>
            <p:cNvPr id="1039" name="矩形: 圓角 1038">
              <a:extLst>
                <a:ext uri="{FF2B5EF4-FFF2-40B4-BE49-F238E27FC236}">
                  <a16:creationId xmlns:a16="http://schemas.microsoft.com/office/drawing/2014/main" id="{6AA67C09-4DD1-8A77-92B9-FE1C20DA96DA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40" name="手繪多邊形: 圖案 1039">
              <a:extLst>
                <a:ext uri="{FF2B5EF4-FFF2-40B4-BE49-F238E27FC236}">
                  <a16:creationId xmlns:a16="http://schemas.microsoft.com/office/drawing/2014/main" id="{E0F710B4-B1C9-AAF6-5125-F2A808A7E98A}"/>
                </a:ext>
              </a:extLst>
            </p:cNvPr>
            <p:cNvSpPr/>
            <p:nvPr/>
          </p:nvSpPr>
          <p:spPr>
            <a:xfrm>
              <a:off x="1244725" y="3817370"/>
              <a:ext cx="3262044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1" name="手繪多邊形: 圖案 1040">
              <a:extLst>
                <a:ext uri="{FF2B5EF4-FFF2-40B4-BE49-F238E27FC236}">
                  <a16:creationId xmlns:a16="http://schemas.microsoft.com/office/drawing/2014/main" id="{13BA86AC-A2C6-A3C5-664A-AED1B43EE371}"/>
                </a:ext>
              </a:extLst>
            </p:cNvPr>
            <p:cNvSpPr/>
            <p:nvPr/>
          </p:nvSpPr>
          <p:spPr>
            <a:xfrm rot="10193621">
              <a:off x="4521383" y="3910349"/>
              <a:ext cx="2721333" cy="711209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EABF1452-9990-610B-AD77-4D641B945CCD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4506137" y="1811471"/>
            <a:ext cx="0" cy="200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C43A5D71-7A1E-C7EF-CF5E-C15FE51B584D}"/>
              </a:ext>
            </a:extLst>
          </p:cNvPr>
          <p:cNvGrpSpPr/>
          <p:nvPr/>
        </p:nvGrpSpPr>
        <p:grpSpPr>
          <a:xfrm>
            <a:off x="3127168" y="1128357"/>
            <a:ext cx="2649663" cy="707886"/>
            <a:chOff x="5051152" y="4640059"/>
            <a:chExt cx="2649663" cy="828004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918C3500-28BC-5038-95FB-E2B78AE71387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6A5148-3F8E-5F65-44DD-656FDD988160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FC385B0-6867-6523-FD24-5BA86705C8B3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B473CE14-610B-1DAB-6C97-C381DB5DAE60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68515BDF-2CD0-8776-FBAA-C8E4B4B38EAB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0C7B6374-C6AA-8ECF-987A-720EC7561742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614E397B-2A3E-9B50-24FA-3B5D5F76C46A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7FD32F8C-5A09-D472-1105-747F6EA04797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25</a:t>
              </a:r>
            </a:p>
            <a:p>
              <a:pPr algn="ctr"/>
              <a:r>
                <a:rPr lang="en-US" altLang="zh-TW" sz="1000" dirty="0"/>
                <a:t>26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40</a:t>
              </a:r>
              <a:endParaRPr lang="zh-TW" altLang="en-US" sz="1000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F1DBB1D3-9565-05B5-4106-421A429633C7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46E87976-282B-2E59-28E1-8B0755ACB406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16D96D7C-D8D1-CFD5-1C60-9932F543E04A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1A60489A-807A-47D2-E51F-A3BB72B442E6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sp>
        <p:nvSpPr>
          <p:cNvPr id="81" name="標題 80">
            <a:extLst>
              <a:ext uri="{FF2B5EF4-FFF2-40B4-BE49-F238E27FC236}">
                <a16:creationId xmlns:a16="http://schemas.microsoft.com/office/drawing/2014/main" id="{198D16B6-0CE4-E594-ECD5-5E023FBD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Patching + Channel-Independence</a:t>
            </a:r>
            <a:br>
              <a:rPr lang="en-US" dirty="0"/>
            </a:br>
            <a:endParaRPr 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6948435-BB35-97DA-DCE0-9D89C0D1409C}"/>
              </a:ext>
            </a:extLst>
          </p:cNvPr>
          <p:cNvGrpSpPr/>
          <p:nvPr/>
        </p:nvGrpSpPr>
        <p:grpSpPr>
          <a:xfrm>
            <a:off x="897547" y="5287827"/>
            <a:ext cx="1090180" cy="753726"/>
            <a:chOff x="10246415" y="4540171"/>
            <a:chExt cx="1090180" cy="753726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614A9A45-5320-F9EF-F3ED-62A3A11359CF}"/>
                </a:ext>
              </a:extLst>
            </p:cNvPr>
            <p:cNvSpPr/>
            <p:nvPr/>
          </p:nvSpPr>
          <p:spPr>
            <a:xfrm>
              <a:off x="10246415" y="4540171"/>
              <a:ext cx="1062326" cy="75372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2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9FE3D4CD-7D9D-5364-CE43-BC9236C4E9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10324070" y="4603425"/>
              <a:ext cx="287219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BC4C7798-A816-AB2D-89E9-29C7F18BCA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0321194" y="4974204"/>
              <a:ext cx="290095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FF4BE10-D060-4B0C-A497-B5F2C09031C9}"/>
                </a:ext>
              </a:extLst>
            </p:cNvPr>
            <p:cNvSpPr txBox="1"/>
            <p:nvPr/>
          </p:nvSpPr>
          <p:spPr>
            <a:xfrm>
              <a:off x="10603702" y="4612983"/>
              <a:ext cx="5725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4DBAE8"/>
                  </a:solidFill>
                </a:rPr>
                <a:t>Frozen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8D26A2C-35C3-D292-4AE5-E8F28A8C1418}"/>
                </a:ext>
              </a:extLst>
            </p:cNvPr>
            <p:cNvSpPr txBox="1"/>
            <p:nvPr/>
          </p:nvSpPr>
          <p:spPr>
            <a:xfrm>
              <a:off x="10603702" y="4980796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04A24"/>
                  </a:solidFill>
                </a:rPr>
                <a:t>Fine-tune</a:t>
              </a:r>
            </a:p>
          </p:txBody>
        </p:sp>
      </p:grp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783FDACC-8DAB-D570-D33E-E6513FE86690}"/>
              </a:ext>
            </a:extLst>
          </p:cNvPr>
          <p:cNvSpPr/>
          <p:nvPr/>
        </p:nvSpPr>
        <p:spPr>
          <a:xfrm>
            <a:off x="2815843" y="2368808"/>
            <a:ext cx="3631474" cy="1688109"/>
          </a:xfrm>
          <a:prstGeom prst="roundRect">
            <a:avLst>
              <a:gd name="adj" fmla="val 892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FC8ECE92-8C74-61F5-3B3E-D84C8B9E14F7}"/>
              </a:ext>
            </a:extLst>
          </p:cNvPr>
          <p:cNvSpPr/>
          <p:nvPr/>
        </p:nvSpPr>
        <p:spPr>
          <a:xfrm>
            <a:off x="4087805" y="3366426"/>
            <a:ext cx="83666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Positional Encoding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90FE8DD-8C0B-A6D1-3FD9-232284C8CA52}"/>
              </a:ext>
            </a:extLst>
          </p:cNvPr>
          <p:cNvSpPr/>
          <p:nvPr/>
        </p:nvSpPr>
        <p:spPr>
          <a:xfrm>
            <a:off x="5302240" y="3366426"/>
            <a:ext cx="789192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Temporal Encoding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CAC8A685-B6D1-49B3-994B-FC91BF1A6E9D}"/>
              </a:ext>
            </a:extLst>
          </p:cNvPr>
          <p:cNvSpPr/>
          <p:nvPr/>
        </p:nvSpPr>
        <p:spPr>
          <a:xfrm>
            <a:off x="3768476" y="2449130"/>
            <a:ext cx="1475322" cy="45284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Pretrained LLM + PEFT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D0C3F6D-1826-81B8-14A3-F6D6C347304F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4506137" y="3819272"/>
            <a:ext cx="0" cy="29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AA3D6C96-3861-6800-2C10-C6E4ABFB9C17}"/>
              </a:ext>
            </a:extLst>
          </p:cNvPr>
          <p:cNvCxnSpPr>
            <a:cxnSpLocks/>
            <a:stCxn id="21" idx="2"/>
            <a:endCxn id="23" idx="2"/>
          </p:cNvCxnSpPr>
          <p:nvPr/>
        </p:nvCxnSpPr>
        <p:spPr>
          <a:xfrm rot="16200000" flipH="1">
            <a:off x="4521139" y="2643575"/>
            <a:ext cx="12700" cy="2351393"/>
          </a:xfrm>
          <a:prstGeom prst="bentConnector3">
            <a:avLst>
              <a:gd name="adj1" fmla="val 1251425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E5F97C5-BF3F-17CA-1B02-D621F839E674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4506137" y="3186061"/>
            <a:ext cx="0" cy="180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D5DE640-5BA9-EA07-EA6F-46C89D3B10C1}"/>
              </a:ext>
            </a:extLst>
          </p:cNvPr>
          <p:cNvSpPr txBox="1"/>
          <p:nvPr/>
        </p:nvSpPr>
        <p:spPr>
          <a:xfrm>
            <a:off x="4329745" y="2952167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⊕</a:t>
            </a:r>
            <a:endParaRPr lang="en-US" sz="1400" dirty="0"/>
          </a:p>
        </p:txBody>
      </p: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C6261A09-52C3-4D08-00DD-A250FCD22056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3757490" y="2696087"/>
            <a:ext cx="258292" cy="10823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8FE1A231-F341-B0F2-2659-4227E7E68F10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V="1">
            <a:off x="5006764" y="2676354"/>
            <a:ext cx="258295" cy="112185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14ED5EE9-99F5-1F26-70DC-66D5898D6F59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4506137" y="2901976"/>
            <a:ext cx="0" cy="136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40177F00-196B-2F6D-2DE9-8BC506EB6715}"/>
              </a:ext>
            </a:extLst>
          </p:cNvPr>
          <p:cNvCxnSpPr>
            <a:cxnSpLocks/>
            <a:stCxn id="24" idx="0"/>
            <a:endCxn id="39" idx="2"/>
          </p:cNvCxnSpPr>
          <p:nvPr/>
        </p:nvCxnSpPr>
        <p:spPr>
          <a:xfrm flipV="1">
            <a:off x="4506137" y="2240911"/>
            <a:ext cx="0" cy="208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B83C300A-3934-4D33-6182-41B9A17D2532}"/>
              </a:ext>
            </a:extLst>
          </p:cNvPr>
          <p:cNvSpPr/>
          <p:nvPr/>
        </p:nvSpPr>
        <p:spPr>
          <a:xfrm>
            <a:off x="3959057" y="2012311"/>
            <a:ext cx="1094160" cy="228600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Output </a:t>
            </a:r>
            <a:r>
              <a:rPr lang="en-US" sz="1050" dirty="0" err="1">
                <a:solidFill>
                  <a:schemeClr val="tx1"/>
                </a:solidFill>
              </a:rPr>
              <a:t>Layer</a:t>
            </a:r>
            <a:r>
              <a:rPr lang="en-US" sz="1050" baseline="-25000" dirty="0" err="1">
                <a:solidFill>
                  <a:schemeClr val="tx1"/>
                </a:solidFill>
              </a:rPr>
              <a:t>SFT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45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46517B65-0FFF-2456-3546-C4D4947DC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5078333" y="1989135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B422C179-E716-4B0B-7651-61996FDFB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6106272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1662813F-875D-86E1-DA7B-E8EF803A1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4936802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BC0FF5D-5CC2-C74D-F9FB-9BB3FC011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3737673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B2B5E4F2-8BDB-39EB-4A71-F017E37C983D}"/>
              </a:ext>
            </a:extLst>
          </p:cNvPr>
          <p:cNvSpPr/>
          <p:nvPr/>
        </p:nvSpPr>
        <p:spPr>
          <a:xfrm>
            <a:off x="6609665" y="2920347"/>
            <a:ext cx="679795" cy="58856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D82BDF7-BD64-F224-0AAF-B50D51D38CC8}"/>
              </a:ext>
            </a:extLst>
          </p:cNvPr>
          <p:cNvSpPr/>
          <p:nvPr/>
        </p:nvSpPr>
        <p:spPr>
          <a:xfrm>
            <a:off x="7451808" y="2368808"/>
            <a:ext cx="3631474" cy="1688109"/>
          </a:xfrm>
          <a:prstGeom prst="roundRect">
            <a:avLst>
              <a:gd name="adj" fmla="val 892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B4F15FB5-A92E-59A3-FC23-61BE56EA66DD}"/>
              </a:ext>
            </a:extLst>
          </p:cNvPr>
          <p:cNvSpPr/>
          <p:nvPr/>
        </p:nvSpPr>
        <p:spPr>
          <a:xfrm>
            <a:off x="7595456" y="3366426"/>
            <a:ext cx="77190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Token Encoding</a:t>
            </a:r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4776DB3C-69D0-BCAC-BAB7-7AE227B766F4}"/>
              </a:ext>
            </a:extLst>
          </p:cNvPr>
          <p:cNvSpPr/>
          <p:nvPr/>
        </p:nvSpPr>
        <p:spPr>
          <a:xfrm>
            <a:off x="8723770" y="3366426"/>
            <a:ext cx="83666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Positional Encoding</a:t>
            </a: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67692050-0AE0-5CFC-2FD1-38F2D472EF87}"/>
              </a:ext>
            </a:extLst>
          </p:cNvPr>
          <p:cNvSpPr/>
          <p:nvPr/>
        </p:nvSpPr>
        <p:spPr>
          <a:xfrm>
            <a:off x="9938205" y="3366426"/>
            <a:ext cx="789192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Temporal Encoding</a:t>
            </a: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93BA4AE7-E432-990C-9FD9-2F669E7A4F2F}"/>
              </a:ext>
            </a:extLst>
          </p:cNvPr>
          <p:cNvSpPr/>
          <p:nvPr/>
        </p:nvSpPr>
        <p:spPr>
          <a:xfrm>
            <a:off x="8404441" y="2449130"/>
            <a:ext cx="1475322" cy="45284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Pretrained LLM + PEFT</a:t>
            </a:r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AB07D987-8D29-1173-071D-E96C5A9B2382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9142102" y="3819272"/>
            <a:ext cx="0" cy="29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52D4D510-3815-2533-9799-6A178B4591FB}"/>
              </a:ext>
            </a:extLst>
          </p:cNvPr>
          <p:cNvCxnSpPr>
            <a:cxnSpLocks/>
            <a:stCxn id="56" idx="2"/>
            <a:endCxn id="72" idx="2"/>
          </p:cNvCxnSpPr>
          <p:nvPr/>
        </p:nvCxnSpPr>
        <p:spPr>
          <a:xfrm rot="16200000" flipH="1">
            <a:off x="9157104" y="2643575"/>
            <a:ext cx="12700" cy="2351393"/>
          </a:xfrm>
          <a:prstGeom prst="bentConnector3">
            <a:avLst>
              <a:gd name="adj1" fmla="val 1251425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86CB7CA3-1569-4EB2-A29A-BD12161D9BE6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9142102" y="3186061"/>
            <a:ext cx="0" cy="180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91867A8E-5DA1-0382-EFA9-2F404D3EBEAD}"/>
              </a:ext>
            </a:extLst>
          </p:cNvPr>
          <p:cNvSpPr txBox="1"/>
          <p:nvPr/>
        </p:nvSpPr>
        <p:spPr>
          <a:xfrm>
            <a:off x="8965710" y="2952167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⊕</a:t>
            </a:r>
            <a:endParaRPr lang="en-US" sz="1400" dirty="0"/>
          </a:p>
        </p:txBody>
      </p: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E9FD0C7C-891F-677A-DEBE-1D1D785A4023}"/>
              </a:ext>
            </a:extLst>
          </p:cNvPr>
          <p:cNvCxnSpPr>
            <a:cxnSpLocks/>
            <a:stCxn id="56" idx="0"/>
          </p:cNvCxnSpPr>
          <p:nvPr/>
        </p:nvCxnSpPr>
        <p:spPr>
          <a:xfrm rot="5400000" flipH="1" flipV="1">
            <a:off x="8393455" y="2696087"/>
            <a:ext cx="258292" cy="10823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934B63C9-DA43-AF02-C9F5-9593D3845B2F}"/>
              </a:ext>
            </a:extLst>
          </p:cNvPr>
          <p:cNvCxnSpPr>
            <a:cxnSpLocks/>
            <a:stCxn id="72" idx="0"/>
          </p:cNvCxnSpPr>
          <p:nvPr/>
        </p:nvCxnSpPr>
        <p:spPr>
          <a:xfrm rot="16200000" flipV="1">
            <a:off x="9642729" y="2676354"/>
            <a:ext cx="258295" cy="112185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869496FF-3790-3020-7630-26383B374157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9142102" y="2901976"/>
            <a:ext cx="0" cy="141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ABE6C583-333F-C1CC-F6D4-7A239C5E83D7}"/>
              </a:ext>
            </a:extLst>
          </p:cNvPr>
          <p:cNvCxnSpPr>
            <a:cxnSpLocks/>
            <a:stCxn id="73" idx="0"/>
            <a:endCxn id="153" idx="2"/>
          </p:cNvCxnSpPr>
          <p:nvPr/>
        </p:nvCxnSpPr>
        <p:spPr>
          <a:xfrm flipV="1">
            <a:off x="9142102" y="2240911"/>
            <a:ext cx="0" cy="208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矩形: 圓角 152">
            <a:extLst>
              <a:ext uri="{FF2B5EF4-FFF2-40B4-BE49-F238E27FC236}">
                <a16:creationId xmlns:a16="http://schemas.microsoft.com/office/drawing/2014/main" id="{0D4C18D5-8F2A-8B1F-2678-7304F9804874}"/>
              </a:ext>
            </a:extLst>
          </p:cNvPr>
          <p:cNvSpPr/>
          <p:nvPr/>
        </p:nvSpPr>
        <p:spPr>
          <a:xfrm>
            <a:off x="8005115" y="2012311"/>
            <a:ext cx="2273974" cy="228600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Flatten + Output </a:t>
            </a:r>
            <a:r>
              <a:rPr lang="en-US" sz="1050" dirty="0" err="1">
                <a:solidFill>
                  <a:schemeClr val="tx1"/>
                </a:solidFill>
              </a:rPr>
              <a:t>Layer</a:t>
            </a:r>
            <a:r>
              <a:rPr lang="en-US" sz="1050" baseline="-25000" dirty="0" err="1">
                <a:solidFill>
                  <a:schemeClr val="tx1"/>
                </a:solidFill>
              </a:rPr>
              <a:t>DFT</a:t>
            </a:r>
            <a:r>
              <a:rPr lang="en-US" sz="1050" dirty="0">
                <a:solidFill>
                  <a:schemeClr val="tx1"/>
                </a:solidFill>
              </a:rPr>
              <a:t> + Rearrange</a:t>
            </a:r>
          </a:p>
        </p:txBody>
      </p:sp>
      <p:cxnSp>
        <p:nvCxnSpPr>
          <p:cNvPr id="154" name="直線單箭頭接點 153">
            <a:extLst>
              <a:ext uri="{FF2B5EF4-FFF2-40B4-BE49-F238E27FC236}">
                <a16:creationId xmlns:a16="http://schemas.microsoft.com/office/drawing/2014/main" id="{916B8B62-A68D-1FBE-55B6-BBC4B73DFC38}"/>
              </a:ext>
            </a:extLst>
          </p:cNvPr>
          <p:cNvCxnSpPr>
            <a:cxnSpLocks/>
            <a:stCxn id="153" idx="0"/>
            <a:endCxn id="186" idx="2"/>
          </p:cNvCxnSpPr>
          <p:nvPr/>
        </p:nvCxnSpPr>
        <p:spPr>
          <a:xfrm flipV="1">
            <a:off x="9142102" y="1821682"/>
            <a:ext cx="0" cy="190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53EBEEF-0A0B-2C7E-8203-608263150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293734" y="1989135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3007F00-21AF-6A23-0705-DB11448A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742769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CFC6AD1B-0A74-0137-AB34-50893FE70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573299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0581A8F7-42FF-C18B-66CF-A9D4B0805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8374170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6E889664-29ED-F4E1-7BEA-AD3C2BC90F96}"/>
              </a:ext>
            </a:extLst>
          </p:cNvPr>
          <p:cNvCxnSpPr>
            <a:cxnSpLocks/>
          </p:cNvCxnSpPr>
          <p:nvPr/>
        </p:nvCxnSpPr>
        <p:spPr>
          <a:xfrm flipH="1" flipV="1">
            <a:off x="2540499" y="1555868"/>
            <a:ext cx="1236686" cy="91938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FF8405C4-784F-47C5-FFCE-E7EA1FA57FE6}"/>
              </a:ext>
            </a:extLst>
          </p:cNvPr>
          <p:cNvCxnSpPr>
            <a:cxnSpLocks/>
          </p:cNvCxnSpPr>
          <p:nvPr/>
        </p:nvCxnSpPr>
        <p:spPr>
          <a:xfrm flipH="1">
            <a:off x="2534035" y="2866732"/>
            <a:ext cx="1251859" cy="151358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群組 1041">
            <a:extLst>
              <a:ext uri="{FF2B5EF4-FFF2-40B4-BE49-F238E27FC236}">
                <a16:creationId xmlns:a16="http://schemas.microsoft.com/office/drawing/2014/main" id="{C0E33188-31CF-0098-3B0C-DA04648A9EC5}"/>
              </a:ext>
            </a:extLst>
          </p:cNvPr>
          <p:cNvGrpSpPr/>
          <p:nvPr/>
        </p:nvGrpSpPr>
        <p:grpSpPr>
          <a:xfrm>
            <a:off x="354670" y="1311039"/>
            <a:ext cx="2204388" cy="3211336"/>
            <a:chOff x="200235" y="1311039"/>
            <a:chExt cx="2204388" cy="3211336"/>
          </a:xfrm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D92ACD97-0EF0-63B3-CCE1-3854F15976A4}"/>
                </a:ext>
              </a:extLst>
            </p:cNvPr>
            <p:cNvSpPr/>
            <p:nvPr/>
          </p:nvSpPr>
          <p:spPr>
            <a:xfrm>
              <a:off x="200235" y="1501051"/>
              <a:ext cx="2204388" cy="2922903"/>
            </a:xfrm>
            <a:prstGeom prst="roundRect">
              <a:avLst>
                <a:gd name="adj" fmla="val 5606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3D4460A9-8AC7-469B-4C07-682F08138A67}"/>
                </a:ext>
              </a:extLst>
            </p:cNvPr>
            <p:cNvSpPr/>
            <p:nvPr/>
          </p:nvSpPr>
          <p:spPr>
            <a:xfrm>
              <a:off x="661998" y="1558246"/>
              <a:ext cx="1252408" cy="228600"/>
            </a:xfrm>
            <a:prstGeom prst="roundRect">
              <a:avLst/>
            </a:prstGeom>
            <a:noFill/>
            <a:ln>
              <a:solidFill>
                <a:srgbClr val="F04A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Add &amp; Layer Norm</a:t>
              </a:r>
            </a:p>
          </p:txBody>
        </p:sp>
        <p:sp>
          <p:nvSpPr>
            <p:cNvPr id="59" name="矩形: 圓角 58">
              <a:extLst>
                <a:ext uri="{FF2B5EF4-FFF2-40B4-BE49-F238E27FC236}">
                  <a16:creationId xmlns:a16="http://schemas.microsoft.com/office/drawing/2014/main" id="{D51A296E-2858-BC93-7A64-BFB034D51519}"/>
                </a:ext>
              </a:extLst>
            </p:cNvPr>
            <p:cNvSpPr/>
            <p:nvPr/>
          </p:nvSpPr>
          <p:spPr>
            <a:xfrm>
              <a:off x="661998" y="1940413"/>
              <a:ext cx="1252408" cy="228600"/>
            </a:xfrm>
            <a:prstGeom prst="roundRect">
              <a:avLst/>
            </a:prstGeom>
            <a:noFill/>
            <a:ln>
              <a:solidFill>
                <a:srgbClr val="4DBA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Feed Forward</a:t>
              </a:r>
            </a:p>
          </p:txBody>
        </p: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69264DD1-DB6D-662A-FC88-C83442B7C012}"/>
                </a:ext>
              </a:extLst>
            </p:cNvPr>
            <p:cNvSpPr/>
            <p:nvPr/>
          </p:nvSpPr>
          <p:spPr>
            <a:xfrm>
              <a:off x="661998" y="2344559"/>
              <a:ext cx="1252408" cy="228600"/>
            </a:xfrm>
            <a:prstGeom prst="roundRect">
              <a:avLst/>
            </a:prstGeom>
            <a:noFill/>
            <a:ln>
              <a:solidFill>
                <a:srgbClr val="F04A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Add &amp; Layer Norm</a:t>
              </a:r>
            </a:p>
          </p:txBody>
        </p:sp>
        <p:sp>
          <p:nvSpPr>
            <p:cNvPr id="61" name="矩形: 圓角 60">
              <a:extLst>
                <a:ext uri="{FF2B5EF4-FFF2-40B4-BE49-F238E27FC236}">
                  <a16:creationId xmlns:a16="http://schemas.microsoft.com/office/drawing/2014/main" id="{94274D60-C570-3602-4CA4-A7A0C6EAC0B4}"/>
                </a:ext>
              </a:extLst>
            </p:cNvPr>
            <p:cNvSpPr/>
            <p:nvPr/>
          </p:nvSpPr>
          <p:spPr>
            <a:xfrm>
              <a:off x="367687" y="2686654"/>
              <a:ext cx="1870984" cy="1601978"/>
            </a:xfrm>
            <a:prstGeom prst="roundRect">
              <a:avLst>
                <a:gd name="adj" fmla="val 637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99942C8E-99A7-DFC6-86A1-490CF1238A24}"/>
                </a:ext>
              </a:extLst>
            </p:cNvPr>
            <p:cNvSpPr/>
            <p:nvPr/>
          </p:nvSpPr>
          <p:spPr>
            <a:xfrm>
              <a:off x="450249" y="3934789"/>
              <a:ext cx="1705786" cy="182880"/>
            </a:xfrm>
            <a:prstGeom prst="roundRect">
              <a:avLst>
                <a:gd name="adj" fmla="val 0"/>
              </a:avLst>
            </a:prstGeom>
            <a:solidFill>
              <a:srgbClr val="FBE5D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Hidden States</a:t>
              </a:r>
            </a:p>
          </p:txBody>
        </p: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3A73FC25-B8F7-5B1C-1A88-7D46E71EE4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64" y="3379126"/>
              <a:ext cx="0" cy="5486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: 圓角 62">
                  <a:extLst>
                    <a:ext uri="{FF2B5EF4-FFF2-40B4-BE49-F238E27FC236}">
                      <a16:creationId xmlns:a16="http://schemas.microsoft.com/office/drawing/2014/main" id="{FE22CC5F-6584-31E5-3FE2-D37297E36D38}"/>
                    </a:ext>
                  </a:extLst>
                </p:cNvPr>
                <p:cNvSpPr/>
                <p:nvPr/>
              </p:nvSpPr>
              <p:spPr>
                <a:xfrm>
                  <a:off x="450248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solidFill>
                    <a:srgbClr val="4DBAE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矩形: 圓角 62">
                  <a:extLst>
                    <a:ext uri="{FF2B5EF4-FFF2-40B4-BE49-F238E27FC236}">
                      <a16:creationId xmlns:a16="http://schemas.microsoft.com/office/drawing/2014/main" id="{FE22CC5F-6584-31E5-3FE2-D37297E36D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248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4"/>
                  <a:stretch>
                    <a:fillRect l="-8108" b="-12500"/>
                  </a:stretch>
                </a:blipFill>
                <a:ln>
                  <a:solidFill>
                    <a:srgbClr val="4DBAE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4B101EED-97A9-F8F4-73F6-D8480C874A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4439" y="3379126"/>
              <a:ext cx="0" cy="5486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54008544-CF21-61A8-769E-62501539F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0089" y="3379126"/>
              <a:ext cx="0" cy="5486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矩形: 圓角 115">
                  <a:extLst>
                    <a:ext uri="{FF2B5EF4-FFF2-40B4-BE49-F238E27FC236}">
                      <a16:creationId xmlns:a16="http://schemas.microsoft.com/office/drawing/2014/main" id="{736C5C52-F079-1C77-34F1-5125C950526D}"/>
                    </a:ext>
                  </a:extLst>
                </p:cNvPr>
                <p:cNvSpPr/>
                <p:nvPr/>
              </p:nvSpPr>
              <p:spPr>
                <a:xfrm>
                  <a:off x="450248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矩形: 圓角 115">
                  <a:extLst>
                    <a:ext uri="{FF2B5EF4-FFF2-40B4-BE49-F238E27FC236}">
                      <a16:creationId xmlns:a16="http://schemas.microsoft.com/office/drawing/2014/main" id="{736C5C52-F079-1C77-34F1-5125C95052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248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5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矩形: 圓角 116">
                  <a:extLst>
                    <a:ext uri="{FF2B5EF4-FFF2-40B4-BE49-F238E27FC236}">
                      <a16:creationId xmlns:a16="http://schemas.microsoft.com/office/drawing/2014/main" id="{54D8C36A-7BA8-8CE6-AD5D-A44D597093D8}"/>
                    </a:ext>
                  </a:extLst>
                </p:cNvPr>
                <p:cNvSpPr/>
                <p:nvPr/>
              </p:nvSpPr>
              <p:spPr>
                <a:xfrm>
                  <a:off x="1191371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矩形: 圓角 116">
                  <a:extLst>
                    <a:ext uri="{FF2B5EF4-FFF2-40B4-BE49-F238E27FC236}">
                      <a16:creationId xmlns:a16="http://schemas.microsoft.com/office/drawing/2014/main" id="{54D8C36A-7BA8-8CE6-AD5D-A44D597093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371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: 圓角 117">
                  <a:extLst>
                    <a:ext uri="{FF2B5EF4-FFF2-40B4-BE49-F238E27FC236}">
                      <a16:creationId xmlns:a16="http://schemas.microsoft.com/office/drawing/2014/main" id="{1A201748-B1D4-85B2-5D34-6323B76E4FFC}"/>
                    </a:ext>
                  </a:extLst>
                </p:cNvPr>
                <p:cNvSpPr/>
                <p:nvPr/>
              </p:nvSpPr>
              <p:spPr>
                <a:xfrm>
                  <a:off x="1944895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矩形: 圓角 117">
                  <a:extLst>
                    <a:ext uri="{FF2B5EF4-FFF2-40B4-BE49-F238E27FC236}">
                      <a16:creationId xmlns:a16="http://schemas.microsoft.com/office/drawing/2014/main" id="{1A201748-B1D4-85B2-5D34-6323B76E4F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895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: 圓角 63">
                  <a:extLst>
                    <a:ext uri="{FF2B5EF4-FFF2-40B4-BE49-F238E27FC236}">
                      <a16:creationId xmlns:a16="http://schemas.microsoft.com/office/drawing/2014/main" id="{1968319C-E7DD-86DD-4BE3-282AC75E844B}"/>
                    </a:ext>
                  </a:extLst>
                </p:cNvPr>
                <p:cNvSpPr/>
                <p:nvPr/>
              </p:nvSpPr>
              <p:spPr>
                <a:xfrm>
                  <a:off x="1191814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solidFill>
                    <a:srgbClr val="4DBAE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0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5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矩形: 圓角 63">
                  <a:extLst>
                    <a:ext uri="{FF2B5EF4-FFF2-40B4-BE49-F238E27FC236}">
                      <a16:creationId xmlns:a16="http://schemas.microsoft.com/office/drawing/2014/main" id="{1968319C-E7DD-86DD-4BE3-282AC75E84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814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8"/>
                  <a:stretch>
                    <a:fillRect l="-11111" r="-5556" b="-6250"/>
                  </a:stretch>
                </a:blipFill>
                <a:ln>
                  <a:solidFill>
                    <a:srgbClr val="4DBAE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: 圓角 65">
                  <a:extLst>
                    <a:ext uri="{FF2B5EF4-FFF2-40B4-BE49-F238E27FC236}">
                      <a16:creationId xmlns:a16="http://schemas.microsoft.com/office/drawing/2014/main" id="{DE60FA6E-EBAF-07A1-9F25-472B64CA41C5}"/>
                    </a:ext>
                  </a:extLst>
                </p:cNvPr>
                <p:cNvSpPr/>
                <p:nvPr/>
              </p:nvSpPr>
              <p:spPr>
                <a:xfrm>
                  <a:off x="1946361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solidFill>
                    <a:srgbClr val="4DBAE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0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US" sz="105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6" name="矩形: 圓角 65">
                  <a:extLst>
                    <a:ext uri="{FF2B5EF4-FFF2-40B4-BE49-F238E27FC236}">
                      <a16:creationId xmlns:a16="http://schemas.microsoft.com/office/drawing/2014/main" id="{DE60FA6E-EBAF-07A1-9F25-472B64CA41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6361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9"/>
                  <a:stretch>
                    <a:fillRect l="-8333" b="-3125"/>
                  </a:stretch>
                </a:blipFill>
                <a:ln>
                  <a:solidFill>
                    <a:srgbClr val="4DBAE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接點: 肘形 122">
              <a:extLst>
                <a:ext uri="{FF2B5EF4-FFF2-40B4-BE49-F238E27FC236}">
                  <a16:creationId xmlns:a16="http://schemas.microsoft.com/office/drawing/2014/main" id="{13BC14FF-DB80-9FF8-72A6-F162E574A43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0226" y="3538347"/>
              <a:ext cx="418181" cy="374704"/>
            </a:xfrm>
            <a:prstGeom prst="bentConnector3">
              <a:avLst>
                <a:gd name="adj1" fmla="val 100110"/>
              </a:avLst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矩形: 圓角 98">
              <a:extLst>
                <a:ext uri="{FF2B5EF4-FFF2-40B4-BE49-F238E27FC236}">
                  <a16:creationId xmlns:a16="http://schemas.microsoft.com/office/drawing/2014/main" id="{D604654C-C2A4-76F1-60EC-D585FB1993C1}"/>
                </a:ext>
              </a:extLst>
            </p:cNvPr>
            <p:cNvSpPr/>
            <p:nvPr/>
          </p:nvSpPr>
          <p:spPr>
            <a:xfrm>
              <a:off x="671703" y="3604100"/>
              <a:ext cx="464561" cy="182880"/>
            </a:xfrm>
            <a:prstGeom prst="roundRect">
              <a:avLst>
                <a:gd name="adj" fmla="val 0"/>
              </a:avLst>
            </a:prstGeom>
            <a:solidFill>
              <a:srgbClr val="FCD2F6"/>
            </a:solidFill>
            <a:ln>
              <a:solidFill>
                <a:srgbClr val="F04A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LoRA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5" name="文字方塊 124">
              <a:extLst>
                <a:ext uri="{FF2B5EF4-FFF2-40B4-BE49-F238E27FC236}">
                  <a16:creationId xmlns:a16="http://schemas.microsoft.com/office/drawing/2014/main" id="{B9106DBC-B659-8126-9F63-B6AA03219C8B}"/>
                </a:ext>
              </a:extLst>
            </p:cNvPr>
            <p:cNvSpPr txBox="1"/>
            <p:nvPr/>
          </p:nvSpPr>
          <p:spPr>
            <a:xfrm>
              <a:off x="562687" y="3384940"/>
              <a:ext cx="325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⊕</a:t>
              </a:r>
              <a:endParaRPr lang="en-US" sz="1100" dirty="0"/>
            </a:p>
          </p:txBody>
        </p:sp>
        <p:cxnSp>
          <p:nvCxnSpPr>
            <p:cNvPr id="128" name="接點: 肘形 127">
              <a:extLst>
                <a:ext uri="{FF2B5EF4-FFF2-40B4-BE49-F238E27FC236}">
                  <a16:creationId xmlns:a16="http://schemas.microsoft.com/office/drawing/2014/main" id="{32B64713-C454-7307-9F50-50C35ED0AD4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70328" y="3538348"/>
              <a:ext cx="418181" cy="374704"/>
            </a:xfrm>
            <a:prstGeom prst="bentConnector3">
              <a:avLst>
                <a:gd name="adj1" fmla="val 100110"/>
              </a:avLst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00250A6D-32A9-533F-AA15-D4E845FF00CA}"/>
                </a:ext>
              </a:extLst>
            </p:cNvPr>
            <p:cNvSpPr txBox="1"/>
            <p:nvPr/>
          </p:nvSpPr>
          <p:spPr>
            <a:xfrm>
              <a:off x="1312789" y="3384941"/>
              <a:ext cx="325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⊕</a:t>
              </a:r>
              <a:endParaRPr lang="en-US" sz="1100" dirty="0"/>
            </a:p>
          </p:txBody>
        </p:sp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485C5652-A796-1173-FFA6-10F91DD1CDB6}"/>
                </a:ext>
              </a:extLst>
            </p:cNvPr>
            <p:cNvSpPr/>
            <p:nvPr/>
          </p:nvSpPr>
          <p:spPr>
            <a:xfrm>
              <a:off x="1415553" y="3604100"/>
              <a:ext cx="464561" cy="182880"/>
            </a:xfrm>
            <a:prstGeom prst="roundRect">
              <a:avLst>
                <a:gd name="adj" fmla="val 0"/>
              </a:avLst>
            </a:prstGeom>
            <a:solidFill>
              <a:srgbClr val="FCD2F6"/>
            </a:solidFill>
            <a:ln>
              <a:solidFill>
                <a:srgbClr val="F04A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LoRA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0" name="矩形: 圓角 129">
              <a:extLst>
                <a:ext uri="{FF2B5EF4-FFF2-40B4-BE49-F238E27FC236}">
                  <a16:creationId xmlns:a16="http://schemas.microsoft.com/office/drawing/2014/main" id="{77A3B00B-CEC9-4951-7AFB-EF6A55841396}"/>
                </a:ext>
              </a:extLst>
            </p:cNvPr>
            <p:cNvSpPr/>
            <p:nvPr/>
          </p:nvSpPr>
          <p:spPr>
            <a:xfrm>
              <a:off x="661998" y="2776006"/>
              <a:ext cx="1252408" cy="228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Attention</a:t>
              </a:r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51FC0766-B803-A6F6-BEA1-3B74B4FEE321}"/>
                </a:ext>
              </a:extLst>
            </p:cNvPr>
            <p:cNvSpPr txBox="1"/>
            <p:nvPr/>
          </p:nvSpPr>
          <p:spPr>
            <a:xfrm>
              <a:off x="348942" y="4081660"/>
              <a:ext cx="8322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Multi-Head</a:t>
              </a:r>
            </a:p>
          </p:txBody>
        </p:sp>
        <p:cxnSp>
          <p:nvCxnSpPr>
            <p:cNvPr id="134" name="接點: 肘形 133">
              <a:extLst>
                <a:ext uri="{FF2B5EF4-FFF2-40B4-BE49-F238E27FC236}">
                  <a16:creationId xmlns:a16="http://schemas.microsoft.com/office/drawing/2014/main" id="{964DC5D4-67B2-3C8F-814E-BE284BE74715}"/>
                </a:ext>
              </a:extLst>
            </p:cNvPr>
            <p:cNvCxnSpPr>
              <a:cxnSpLocks/>
              <a:stCxn id="116" idx="0"/>
              <a:endCxn id="118" idx="0"/>
            </p:cNvCxnSpPr>
            <p:nvPr/>
          </p:nvCxnSpPr>
          <p:spPr>
            <a:xfrm rot="5400000" flipH="1" flipV="1">
              <a:off x="1302408" y="2440866"/>
              <a:ext cx="12700" cy="1494647"/>
            </a:xfrm>
            <a:prstGeom prst="bentConnector3">
              <a:avLst>
                <a:gd name="adj1" fmla="val 565701"/>
              </a:avLst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單箭頭接點 141">
              <a:extLst>
                <a:ext uri="{FF2B5EF4-FFF2-40B4-BE49-F238E27FC236}">
                  <a16:creationId xmlns:a16="http://schemas.microsoft.com/office/drawing/2014/main" id="{FC9C1038-4B9A-98B4-F4B8-A0AC5D937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8202" y="3010183"/>
              <a:ext cx="0" cy="1780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單箭頭接點 159">
              <a:extLst>
                <a:ext uri="{FF2B5EF4-FFF2-40B4-BE49-F238E27FC236}">
                  <a16:creationId xmlns:a16="http://schemas.microsoft.com/office/drawing/2014/main" id="{474BAABD-07C8-BB5A-92DB-806410A6D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4433" y="4125432"/>
              <a:ext cx="0" cy="3969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接點: 肘形 167">
              <a:extLst>
                <a:ext uri="{FF2B5EF4-FFF2-40B4-BE49-F238E27FC236}">
                  <a16:creationId xmlns:a16="http://schemas.microsoft.com/office/drawing/2014/main" id="{5C09F9CA-C4A6-FDDD-84DE-3163A8EB3935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rot="10800000">
              <a:off x="661998" y="2458860"/>
              <a:ext cx="638174" cy="1888273"/>
            </a:xfrm>
            <a:prstGeom prst="bentConnector3">
              <a:avLst>
                <a:gd name="adj1" fmla="val 158582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單箭頭接點 174">
              <a:extLst>
                <a:ext uri="{FF2B5EF4-FFF2-40B4-BE49-F238E27FC236}">
                  <a16:creationId xmlns:a16="http://schemas.microsoft.com/office/drawing/2014/main" id="{541B125A-C474-04C5-6F73-A3B79855382C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 flipV="1">
              <a:off x="1288202" y="2573159"/>
              <a:ext cx="0" cy="2038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單箭頭接點 178">
              <a:extLst>
                <a:ext uri="{FF2B5EF4-FFF2-40B4-BE49-F238E27FC236}">
                  <a16:creationId xmlns:a16="http://schemas.microsoft.com/office/drawing/2014/main" id="{F2362CDF-CFBC-9BC5-F048-FA554AFD8CF2}"/>
                </a:ext>
              </a:extLst>
            </p:cNvPr>
            <p:cNvCxnSpPr>
              <a:cxnSpLocks/>
              <a:stCxn id="60" idx="0"/>
              <a:endCxn id="59" idx="2"/>
            </p:cNvCxnSpPr>
            <p:nvPr/>
          </p:nvCxnSpPr>
          <p:spPr>
            <a:xfrm flipV="1">
              <a:off x="1288202" y="2169013"/>
              <a:ext cx="0" cy="1755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單箭頭接點 181">
              <a:extLst>
                <a:ext uri="{FF2B5EF4-FFF2-40B4-BE49-F238E27FC236}">
                  <a16:creationId xmlns:a16="http://schemas.microsoft.com/office/drawing/2014/main" id="{94245B82-FB71-3875-757A-38C5196BCC06}"/>
                </a:ext>
              </a:extLst>
            </p:cNvPr>
            <p:cNvCxnSpPr>
              <a:cxnSpLocks/>
              <a:stCxn id="59" idx="0"/>
              <a:endCxn id="58" idx="2"/>
            </p:cNvCxnSpPr>
            <p:nvPr/>
          </p:nvCxnSpPr>
          <p:spPr>
            <a:xfrm flipV="1">
              <a:off x="1288202" y="1786846"/>
              <a:ext cx="0" cy="1535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單箭頭接點 184">
              <a:extLst>
                <a:ext uri="{FF2B5EF4-FFF2-40B4-BE49-F238E27FC236}">
                  <a16:creationId xmlns:a16="http://schemas.microsoft.com/office/drawing/2014/main" id="{5F5F6A6F-8492-192E-719A-5B4B7BA46C30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V="1">
              <a:off x="1288202" y="1341240"/>
              <a:ext cx="0" cy="2170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5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219860C7-A575-EE37-D101-C796CCDF57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1956462" y="1917878"/>
              <a:ext cx="287219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40DB0117-F00A-7782-D210-88F4B829EC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953586" y="2331534"/>
              <a:ext cx="290095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矩形: 圓角 1026">
                  <a:extLst>
                    <a:ext uri="{FF2B5EF4-FFF2-40B4-BE49-F238E27FC236}">
                      <a16:creationId xmlns:a16="http://schemas.microsoft.com/office/drawing/2014/main" id="{EA4FF50F-49E8-97D2-9B45-1AB6E9E37D9B}"/>
                    </a:ext>
                  </a:extLst>
                </p:cNvPr>
                <p:cNvSpPr/>
                <p:nvPr/>
              </p:nvSpPr>
              <p:spPr>
                <a:xfrm>
                  <a:off x="2173435" y="131103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05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27" name="矩形: 圓角 1026">
                  <a:extLst>
                    <a:ext uri="{FF2B5EF4-FFF2-40B4-BE49-F238E27FC236}">
                      <a16:creationId xmlns:a16="http://schemas.microsoft.com/office/drawing/2014/main" id="{EA4FF50F-49E8-97D2-9B45-1AB6E9E37D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435" y="131103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11"/>
                  <a:stretch>
                    <a:fillRect l="-23529" r="-11765" b="-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1D706EF1-DC4D-48EE-C913-7CB82917BB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953586" y="1530477"/>
              <a:ext cx="290095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29" name="接點: 肘形 1028">
              <a:extLst>
                <a:ext uri="{FF2B5EF4-FFF2-40B4-BE49-F238E27FC236}">
                  <a16:creationId xmlns:a16="http://schemas.microsoft.com/office/drawing/2014/main" id="{AFC77062-2424-84E7-E46D-04437ACA446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53289" y="1667415"/>
              <a:ext cx="638174" cy="607327"/>
            </a:xfrm>
            <a:prstGeom prst="bentConnector3">
              <a:avLst>
                <a:gd name="adj1" fmla="val 157804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FE671DC-5AF4-5456-6CB0-E98B9E4D53E9}"/>
              </a:ext>
            </a:extLst>
          </p:cNvPr>
          <p:cNvSpPr/>
          <p:nvPr/>
        </p:nvSpPr>
        <p:spPr>
          <a:xfrm>
            <a:off x="2959491" y="3366426"/>
            <a:ext cx="771904" cy="452846"/>
          </a:xfrm>
          <a:prstGeom prst="roundRect">
            <a:avLst/>
          </a:prstGeom>
          <a:solidFill>
            <a:srgbClr val="DAE3F3"/>
          </a:solidFill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Token Encoding</a:t>
            </a:r>
          </a:p>
        </p:txBody>
      </p:sp>
      <p:pic>
        <p:nvPicPr>
          <p:cNvPr id="1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4B51C504-6E88-FAC0-6609-AD4144184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6" t="20759" r="52087" b="19708"/>
          <a:stretch/>
        </p:blipFill>
        <p:spPr bwMode="auto">
          <a:xfrm>
            <a:off x="1455566" y="3803881"/>
            <a:ext cx="128226" cy="1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BF13E37-DDAC-8181-8E11-5CC2131F3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831784" y="3805841"/>
            <a:ext cx="129508" cy="12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A64277C4-04EF-4468-B29E-9C2C08A77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79718" y="3805841"/>
            <a:ext cx="129508" cy="12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59C73DC-376E-A3CB-F694-559EBDDD0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6" t="20759" r="52087" b="19708"/>
          <a:stretch/>
        </p:blipFill>
        <p:spPr bwMode="auto">
          <a:xfrm>
            <a:off x="706414" y="3803881"/>
            <a:ext cx="128226" cy="1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1E8D8660-0EA5-C06D-3275-8D1EB0213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6" t="20759" r="52087" b="19708"/>
          <a:stretch/>
        </p:blipFill>
        <p:spPr bwMode="auto">
          <a:xfrm>
            <a:off x="2222735" y="3803881"/>
            <a:ext cx="128226" cy="1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F4B8BBF9-886C-C4D1-0ADE-3941D3FA3643}"/>
              </a:ext>
            </a:extLst>
          </p:cNvPr>
          <p:cNvSpPr/>
          <p:nvPr/>
        </p:nvSpPr>
        <p:spPr>
          <a:xfrm>
            <a:off x="243840" y="975218"/>
            <a:ext cx="11593490" cy="57926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C2CFB6-140E-69B9-425D-2EF297ED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29</a:t>
            </a:fld>
            <a:endParaRPr 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0191DD6-20C2-C8EC-28DB-4F34B0D4196B}"/>
              </a:ext>
            </a:extLst>
          </p:cNvPr>
          <p:cNvSpPr/>
          <p:nvPr/>
        </p:nvSpPr>
        <p:spPr>
          <a:xfrm>
            <a:off x="3720933" y="4974181"/>
            <a:ext cx="1570408" cy="4572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Patching +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Channel-Independence</a:t>
            </a:r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1C9D244A-2F88-1C27-E18B-738762B8CA52}"/>
              </a:ext>
            </a:extLst>
          </p:cNvPr>
          <p:cNvGrpSpPr/>
          <p:nvPr/>
        </p:nvGrpSpPr>
        <p:grpSpPr>
          <a:xfrm>
            <a:off x="3127168" y="4130488"/>
            <a:ext cx="2649663" cy="678116"/>
            <a:chOff x="5051152" y="4640059"/>
            <a:chExt cx="2649663" cy="793182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4C7A8A41-A01F-162C-6CA4-2B10169FC9E2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ABD4A74D-0AF9-902F-CDB1-F2A7C4DB1394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2AFC5BE-2F43-647B-42EF-2E143FEC7BC9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B090D6C1-B482-2B8F-C4D9-A7ACAA6BEA88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B1E5E616-063E-D642-D93A-1B28468C64B8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C88EFE8F-B191-5E6F-E178-6ADB1110623D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</a:t>
              </a:r>
            </a:p>
            <a:p>
              <a:pPr algn="ctr"/>
              <a:r>
                <a:rPr lang="en-US" altLang="zh-TW" sz="1000" dirty="0"/>
                <a:t>2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16</a:t>
              </a:r>
              <a:endParaRPr lang="zh-TW" altLang="en-US" sz="1000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47F3DFAC-C881-FBF9-5084-1EEB20460A5F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BA7CF55B-A5C2-DFA7-D15B-CC3D8D9FFF42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0DA568DB-137D-8369-6A1E-05011E020984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208EE2B-8655-F97E-2E8F-B93B5F327904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3BFB3C9F-B819-4A20-2CD9-85904DB0AB4A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AAE0F7A-D478-C622-1A4F-473FB6D20B53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A4A0B9EA-EA3D-D135-CF9D-48B96D52B05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506137" y="4787614"/>
            <a:ext cx="0" cy="186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C11252F8-E5D3-0E8A-A062-CC717A89B176}"/>
              </a:ext>
            </a:extLst>
          </p:cNvPr>
          <p:cNvGrpSpPr/>
          <p:nvPr/>
        </p:nvGrpSpPr>
        <p:grpSpPr>
          <a:xfrm>
            <a:off x="2713003" y="6041554"/>
            <a:ext cx="3586268" cy="365760"/>
            <a:chOff x="1112152" y="3572373"/>
            <a:chExt cx="6274967" cy="1184562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5B62F558-282E-F296-1C6D-E26C49512A05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978182A4-27C5-8F5A-BCA8-D25620588E9B}"/>
                </a:ext>
              </a:extLst>
            </p:cNvPr>
            <p:cNvSpPr/>
            <p:nvPr/>
          </p:nvSpPr>
          <p:spPr>
            <a:xfrm>
              <a:off x="3935002" y="3817370"/>
              <a:ext cx="3262045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0B277824-D46D-4F68-BB23-010BB62DD6D6}"/>
                </a:ext>
              </a:extLst>
            </p:cNvPr>
            <p:cNvSpPr/>
            <p:nvPr/>
          </p:nvSpPr>
          <p:spPr>
            <a:xfrm>
              <a:off x="1223942" y="3744932"/>
              <a:ext cx="2721334" cy="711208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7D1B1AB-0039-E446-213F-5962F4A1CFA4}"/>
              </a:ext>
            </a:extLst>
          </p:cNvPr>
          <p:cNvCxnSpPr>
            <a:cxnSpLocks/>
            <a:stCxn id="15" idx="0"/>
            <a:endCxn id="19" idx="2"/>
          </p:cNvCxnSpPr>
          <p:nvPr/>
        </p:nvCxnSpPr>
        <p:spPr>
          <a:xfrm flipV="1">
            <a:off x="4506137" y="5851995"/>
            <a:ext cx="0" cy="18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923B59FF-A9EA-0324-D095-E62291A42F07}"/>
              </a:ext>
            </a:extLst>
          </p:cNvPr>
          <p:cNvGrpSpPr/>
          <p:nvPr/>
        </p:nvGrpSpPr>
        <p:grpSpPr>
          <a:xfrm>
            <a:off x="7348968" y="6041553"/>
            <a:ext cx="3586268" cy="365760"/>
            <a:chOff x="1112152" y="3572373"/>
            <a:chExt cx="6274967" cy="1184562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5A03ED90-5211-2B52-7842-5C657C4CB739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2" name="手繪多邊形: 圖案 31">
              <a:extLst>
                <a:ext uri="{FF2B5EF4-FFF2-40B4-BE49-F238E27FC236}">
                  <a16:creationId xmlns:a16="http://schemas.microsoft.com/office/drawing/2014/main" id="{CE0F3560-F7A2-D2E1-5D2C-0D38FCAFD952}"/>
                </a:ext>
              </a:extLst>
            </p:cNvPr>
            <p:cNvSpPr/>
            <p:nvPr/>
          </p:nvSpPr>
          <p:spPr>
            <a:xfrm>
              <a:off x="3935002" y="3817370"/>
              <a:ext cx="3262045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手繪多邊形: 圖案 33">
              <a:extLst>
                <a:ext uri="{FF2B5EF4-FFF2-40B4-BE49-F238E27FC236}">
                  <a16:creationId xmlns:a16="http://schemas.microsoft.com/office/drawing/2014/main" id="{2923BEB8-808F-B8FE-6B71-27425F2AE6F8}"/>
                </a:ext>
              </a:extLst>
            </p:cNvPr>
            <p:cNvSpPr/>
            <p:nvPr/>
          </p:nvSpPr>
          <p:spPr>
            <a:xfrm>
              <a:off x="1223942" y="3744932"/>
              <a:ext cx="2721334" cy="711208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3B6A980-B546-2B9A-82F3-A69DEBFCED16}"/>
              </a:ext>
            </a:extLst>
          </p:cNvPr>
          <p:cNvCxnSpPr>
            <a:cxnSpLocks/>
            <a:stCxn id="10" idx="0"/>
            <a:endCxn id="54" idx="2"/>
          </p:cNvCxnSpPr>
          <p:nvPr/>
        </p:nvCxnSpPr>
        <p:spPr>
          <a:xfrm flipV="1">
            <a:off x="9142102" y="5851995"/>
            <a:ext cx="0" cy="189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C3D35DFA-0A75-83EC-E499-DF42C7518F6B}"/>
              </a:ext>
            </a:extLst>
          </p:cNvPr>
          <p:cNvSpPr/>
          <p:nvPr/>
        </p:nvSpPr>
        <p:spPr>
          <a:xfrm>
            <a:off x="8356898" y="4974181"/>
            <a:ext cx="1570408" cy="4572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Patching +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Channel-Independence</a:t>
            </a:r>
          </a:p>
        </p:txBody>
      </p: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E2FDF10B-001C-7CA9-3A2C-B97E8ECB79BC}"/>
              </a:ext>
            </a:extLst>
          </p:cNvPr>
          <p:cNvGrpSpPr/>
          <p:nvPr/>
        </p:nvGrpSpPr>
        <p:grpSpPr>
          <a:xfrm>
            <a:off x="7763133" y="4130488"/>
            <a:ext cx="2649663" cy="678116"/>
            <a:chOff x="5051152" y="4640059"/>
            <a:chExt cx="2649663" cy="793182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0770E227-C022-AD30-0053-B8A3C6E77D4C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D5749C21-04E8-83DF-A6B3-CBD082F86D73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4CAEE71F-1B6B-D52E-EA15-62E87A072623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9" name="文字方塊 138">
              <a:extLst>
                <a:ext uri="{FF2B5EF4-FFF2-40B4-BE49-F238E27FC236}">
                  <a16:creationId xmlns:a16="http://schemas.microsoft.com/office/drawing/2014/main" id="{C88E5FC2-9754-09FC-80AA-5AAF810C01FC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6CE8867-7A0E-5E11-176E-71974A26B0A2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41" name="文字方塊 140">
              <a:extLst>
                <a:ext uri="{FF2B5EF4-FFF2-40B4-BE49-F238E27FC236}">
                  <a16:creationId xmlns:a16="http://schemas.microsoft.com/office/drawing/2014/main" id="{A9F78EEC-1BE2-8551-02AA-79911C49BA93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</a:t>
              </a:r>
            </a:p>
            <a:p>
              <a:pPr algn="ctr"/>
              <a:r>
                <a:rPr lang="en-US" altLang="zh-TW" sz="1000" dirty="0"/>
                <a:t>2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16</a:t>
              </a:r>
              <a:endParaRPr lang="zh-TW" altLang="en-US" sz="1000" dirty="0"/>
            </a:p>
          </p:txBody>
        </p:sp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14CDAA33-AE1A-76AA-A8D0-9B72A0F498AB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146" name="文字方塊 145">
              <a:extLst>
                <a:ext uri="{FF2B5EF4-FFF2-40B4-BE49-F238E27FC236}">
                  <a16:creationId xmlns:a16="http://schemas.microsoft.com/office/drawing/2014/main" id="{2AAAEEE4-DB0D-EE6F-DF45-6C1BAD0E4C40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CAB89766-CB05-4E9F-73F0-7A4BD769E6A3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6DFA7E85-6C9A-D1AD-7AE1-DD9B655287FA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49" name="文字方塊 148">
              <a:extLst>
                <a:ext uri="{FF2B5EF4-FFF2-40B4-BE49-F238E27FC236}">
                  <a16:creationId xmlns:a16="http://schemas.microsoft.com/office/drawing/2014/main" id="{BCC293B9-0619-385A-6A39-005AC53E88EB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50" name="文字方塊 149">
              <a:extLst>
                <a:ext uri="{FF2B5EF4-FFF2-40B4-BE49-F238E27FC236}">
                  <a16:creationId xmlns:a16="http://schemas.microsoft.com/office/drawing/2014/main" id="{9F050BF5-151A-639F-A084-71AF628C4DC7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7AC611E7-DFA9-441B-6D06-014330DA5421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9142102" y="4787614"/>
            <a:ext cx="0" cy="186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B1A7417-6D52-537C-E0A4-88A7F55FDF7D}"/>
              </a:ext>
            </a:extLst>
          </p:cNvPr>
          <p:cNvSpPr txBox="1"/>
          <p:nvPr/>
        </p:nvSpPr>
        <p:spPr>
          <a:xfrm>
            <a:off x="8059878" y="6490862"/>
            <a:ext cx="222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Downstream Fine-Tuning (DFT)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3B9E2C0-3020-55D9-D14A-4FFD8BE793F6}"/>
              </a:ext>
            </a:extLst>
          </p:cNvPr>
          <p:cNvSpPr txBox="1"/>
          <p:nvPr/>
        </p:nvSpPr>
        <p:spPr>
          <a:xfrm>
            <a:off x="3470373" y="6490862"/>
            <a:ext cx="2114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Supervised Fine-Tuning (SFT)</a:t>
            </a:r>
          </a:p>
        </p:txBody>
      </p:sp>
    </p:spTree>
    <p:extLst>
      <p:ext uri="{BB962C8B-B14F-4D97-AF65-F5344CB8AC3E}">
        <p14:creationId xmlns:p14="http://schemas.microsoft.com/office/powerpoint/2010/main" val="323070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D444200-2C0C-08AF-0275-53745E8F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5B672F-A9B2-2BF0-895C-1CA88E59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</a:t>
            </a:fld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D3D8D1B-20F5-39C2-F589-48DE861A7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30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6CB15A-81BE-0AB3-360F-FF8EAAD3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Channel-Independence</a:t>
            </a:r>
            <a:endParaRPr lang="zh-TW" altLang="en-US" dirty="0"/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94EBC0DF-4826-20AB-6322-5E25894FC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286"/>
          <a:stretch/>
        </p:blipFill>
        <p:spPr>
          <a:xfrm>
            <a:off x="17756" y="2555103"/>
            <a:ext cx="12156569" cy="312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86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6CB15A-81BE-0AB3-360F-FF8EAAD3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Patching (univariate)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54A8B3-63BD-B19E-3B42-7CADAB16B05E}"/>
              </a:ext>
            </a:extLst>
          </p:cNvPr>
          <p:cNvSpPr/>
          <p:nvPr/>
        </p:nvSpPr>
        <p:spPr>
          <a:xfrm>
            <a:off x="962025" y="3048000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7AF38F-CE74-AB57-5F1B-A20C09A37172}"/>
              </a:ext>
            </a:extLst>
          </p:cNvPr>
          <p:cNvSpPr/>
          <p:nvPr/>
        </p:nvSpPr>
        <p:spPr>
          <a:xfrm>
            <a:off x="962025" y="342053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6302C8-674B-BBA1-A87E-86F8FA15BD8C}"/>
              </a:ext>
            </a:extLst>
          </p:cNvPr>
          <p:cNvSpPr/>
          <p:nvPr/>
        </p:nvSpPr>
        <p:spPr>
          <a:xfrm>
            <a:off x="1704975" y="3793066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7CAA4-597A-40FE-0548-FB68DCF95D3E}"/>
              </a:ext>
            </a:extLst>
          </p:cNvPr>
          <p:cNvSpPr/>
          <p:nvPr/>
        </p:nvSpPr>
        <p:spPr>
          <a:xfrm>
            <a:off x="2400300" y="4165600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F7543F-5403-0882-13CA-4AEDE9C7C391}"/>
              </a:ext>
            </a:extLst>
          </p:cNvPr>
          <p:cNvSpPr/>
          <p:nvPr/>
        </p:nvSpPr>
        <p:spPr>
          <a:xfrm>
            <a:off x="4857750" y="468286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D6C012-7340-52C0-E45D-9321F5C1CC25}"/>
              </a:ext>
            </a:extLst>
          </p:cNvPr>
          <p:cNvSpPr txBox="1"/>
          <p:nvPr/>
        </p:nvSpPr>
        <p:spPr>
          <a:xfrm>
            <a:off x="3810000" y="4246669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2A4159ED-3D6C-C574-1B4E-1C0D1D5A74DF}"/>
              </a:ext>
            </a:extLst>
          </p:cNvPr>
          <p:cNvSpPr/>
          <p:nvPr/>
        </p:nvSpPr>
        <p:spPr>
          <a:xfrm rot="5400000">
            <a:off x="3363647" y="-688710"/>
            <a:ext cx="349780" cy="515302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0FF37E9-CDF1-CB7A-DA94-34769AAD7B98}"/>
                  </a:ext>
                </a:extLst>
              </p:cNvPr>
              <p:cNvSpPr txBox="1"/>
              <p:nvPr/>
            </p:nvSpPr>
            <p:spPr>
              <a:xfrm>
                <a:off x="3326844" y="1279525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0FF37E9-CDF1-CB7A-DA94-34769AAD7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844" y="1279525"/>
                <a:ext cx="4430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弧 11">
            <a:extLst>
              <a:ext uri="{FF2B5EF4-FFF2-40B4-BE49-F238E27FC236}">
                <a16:creationId xmlns:a16="http://schemas.microsoft.com/office/drawing/2014/main" id="{F283A873-5CC7-4E72-8C0D-6760323FB780}"/>
              </a:ext>
            </a:extLst>
          </p:cNvPr>
          <p:cNvSpPr/>
          <p:nvPr/>
        </p:nvSpPr>
        <p:spPr>
          <a:xfrm rot="16200000">
            <a:off x="2752724" y="4130029"/>
            <a:ext cx="238126" cy="94297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A95C747-F7AE-29D4-5E48-BD30577E06A0}"/>
                  </a:ext>
                </a:extLst>
              </p:cNvPr>
              <p:cNvSpPr txBox="1"/>
              <p:nvPr/>
            </p:nvSpPr>
            <p:spPr>
              <a:xfrm>
                <a:off x="2660094" y="4738779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A95C747-F7AE-29D4-5E48-BD30577E0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94" y="4738779"/>
                <a:ext cx="4518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左大括弧 13">
            <a:extLst>
              <a:ext uri="{FF2B5EF4-FFF2-40B4-BE49-F238E27FC236}">
                <a16:creationId xmlns:a16="http://schemas.microsoft.com/office/drawing/2014/main" id="{6308859C-A5DD-C76A-1655-1B58B3AC68B1}"/>
              </a:ext>
            </a:extLst>
          </p:cNvPr>
          <p:cNvSpPr/>
          <p:nvPr/>
        </p:nvSpPr>
        <p:spPr>
          <a:xfrm rot="16200000">
            <a:off x="1213757" y="3887697"/>
            <a:ext cx="238126" cy="74431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7E7A96D-9A4F-73B0-DF31-4E865F9131F1}"/>
                  </a:ext>
                </a:extLst>
              </p:cNvPr>
              <p:cNvSpPr txBox="1"/>
              <p:nvPr/>
            </p:nvSpPr>
            <p:spPr>
              <a:xfrm>
                <a:off x="1106156" y="4397117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7E7A96D-9A4F-73B0-DF31-4E865F913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56" y="4397117"/>
                <a:ext cx="42312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群組 25">
            <a:extLst>
              <a:ext uri="{FF2B5EF4-FFF2-40B4-BE49-F238E27FC236}">
                <a16:creationId xmlns:a16="http://schemas.microsoft.com/office/drawing/2014/main" id="{AA0037F0-0AC1-A6E0-DD1D-B8E64511A0FF}"/>
              </a:ext>
            </a:extLst>
          </p:cNvPr>
          <p:cNvGrpSpPr/>
          <p:nvPr/>
        </p:nvGrpSpPr>
        <p:grpSpPr>
          <a:xfrm>
            <a:off x="5534025" y="5050958"/>
            <a:ext cx="942975" cy="238125"/>
            <a:chOff x="6296025" y="5200444"/>
            <a:chExt cx="942975" cy="23812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A208F93-6A55-623D-AB0B-BA03F1E26594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2EA103-05E6-8305-D329-BADC01DE9976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左大括弧 17">
            <a:extLst>
              <a:ext uri="{FF2B5EF4-FFF2-40B4-BE49-F238E27FC236}">
                <a16:creationId xmlns:a16="http://schemas.microsoft.com/office/drawing/2014/main" id="{E795BCBA-BB22-E143-7F56-6AC9D24B6E2F}"/>
              </a:ext>
            </a:extLst>
          </p:cNvPr>
          <p:cNvSpPr/>
          <p:nvPr/>
        </p:nvSpPr>
        <p:spPr>
          <a:xfrm>
            <a:off x="608237" y="3415617"/>
            <a:ext cx="238126" cy="2022951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E619D93-3837-DBBC-457E-CD35139EBE77}"/>
                  </a:ext>
                </a:extLst>
              </p:cNvPr>
              <p:cNvSpPr txBox="1"/>
              <p:nvPr/>
            </p:nvSpPr>
            <p:spPr>
              <a:xfrm>
                <a:off x="148956" y="4196259"/>
                <a:ext cx="487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E619D93-3837-DBBC-457E-CD35139EB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56" y="4196259"/>
                <a:ext cx="4871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9EECB83-64CC-32C0-4688-676F41323804}"/>
                  </a:ext>
                </a:extLst>
              </p:cNvPr>
              <p:cNvSpPr txBox="1"/>
              <p:nvPr/>
            </p:nvSpPr>
            <p:spPr>
              <a:xfrm>
                <a:off x="1068845" y="5779099"/>
                <a:ext cx="2669769" cy="914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TW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9EECB83-64CC-32C0-4688-676F41323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845" y="5779099"/>
                <a:ext cx="2669769" cy="9140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109DDCA7-20F8-43F7-72D3-511E90C22B88}"/>
              </a:ext>
            </a:extLst>
          </p:cNvPr>
          <p:cNvSpPr/>
          <p:nvPr/>
        </p:nvSpPr>
        <p:spPr>
          <a:xfrm rot="5400000">
            <a:off x="8067677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0C04FF-802D-33C1-6257-00056675DBF7}"/>
              </a:ext>
            </a:extLst>
          </p:cNvPr>
          <p:cNvSpPr/>
          <p:nvPr/>
        </p:nvSpPr>
        <p:spPr>
          <a:xfrm rot="5400000">
            <a:off x="8569626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C8C17AA-8AEF-E83D-A256-7601CC16F94F}"/>
              </a:ext>
            </a:extLst>
          </p:cNvPr>
          <p:cNvSpPr/>
          <p:nvPr/>
        </p:nvSpPr>
        <p:spPr>
          <a:xfrm rot="5400000">
            <a:off x="9065076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D853F3-05D7-78C6-3837-AAF81A055B49}"/>
              </a:ext>
            </a:extLst>
          </p:cNvPr>
          <p:cNvSpPr txBox="1"/>
          <p:nvPr/>
        </p:nvSpPr>
        <p:spPr>
          <a:xfrm>
            <a:off x="9781085" y="4211851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C149AEF-7A63-4474-7FA9-998015D9BDE5}"/>
              </a:ext>
            </a:extLst>
          </p:cNvPr>
          <p:cNvSpPr/>
          <p:nvPr/>
        </p:nvSpPr>
        <p:spPr>
          <a:xfrm rot="5400000">
            <a:off x="9951591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C50E9256-988F-E877-F87F-3F755F05FB09}"/>
              </a:ext>
            </a:extLst>
          </p:cNvPr>
          <p:cNvSpPr/>
          <p:nvPr/>
        </p:nvSpPr>
        <p:spPr>
          <a:xfrm>
            <a:off x="7041219" y="4309806"/>
            <a:ext cx="942975" cy="316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左大括弧 30">
            <a:extLst>
              <a:ext uri="{FF2B5EF4-FFF2-40B4-BE49-F238E27FC236}">
                <a16:creationId xmlns:a16="http://schemas.microsoft.com/office/drawing/2014/main" id="{C3782C2B-456E-371E-4498-C89BA62685D8}"/>
              </a:ext>
            </a:extLst>
          </p:cNvPr>
          <p:cNvSpPr/>
          <p:nvPr/>
        </p:nvSpPr>
        <p:spPr>
          <a:xfrm rot="5400000">
            <a:off x="9553199" y="2320620"/>
            <a:ext cx="349780" cy="2615974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0F9A1AC-AEE4-F5A4-D26A-A1E140781F04}"/>
                  </a:ext>
                </a:extLst>
              </p:cNvPr>
              <p:cNvSpPr txBox="1"/>
              <p:nvPr/>
            </p:nvSpPr>
            <p:spPr>
              <a:xfrm>
                <a:off x="9536563" y="3015193"/>
                <a:ext cx="487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0F9A1AC-AEE4-F5A4-D26A-A1E140781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563" y="3015193"/>
                <a:ext cx="4871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左大括弧 32">
            <a:extLst>
              <a:ext uri="{FF2B5EF4-FFF2-40B4-BE49-F238E27FC236}">
                <a16:creationId xmlns:a16="http://schemas.microsoft.com/office/drawing/2014/main" id="{DBE76D49-0450-A1E7-127C-FE0F521D85C4}"/>
              </a:ext>
            </a:extLst>
          </p:cNvPr>
          <p:cNvSpPr/>
          <p:nvPr/>
        </p:nvSpPr>
        <p:spPr>
          <a:xfrm rot="10800000">
            <a:off x="11196641" y="3998911"/>
            <a:ext cx="238126" cy="94297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AADA966-FD8F-935A-5200-84482233468B}"/>
                  </a:ext>
                </a:extLst>
              </p:cNvPr>
              <p:cNvSpPr txBox="1"/>
              <p:nvPr/>
            </p:nvSpPr>
            <p:spPr>
              <a:xfrm>
                <a:off x="11385625" y="4237399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AADA966-FD8F-935A-5200-844822334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625" y="4237399"/>
                <a:ext cx="451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92A3C268-3A7A-5161-E8AB-CD7A8F44C724}"/>
              </a:ext>
            </a:extLst>
          </p:cNvPr>
          <p:cNvSpPr/>
          <p:nvPr/>
        </p:nvSpPr>
        <p:spPr>
          <a:xfrm>
            <a:off x="962025" y="2639610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B536DDE-ACDC-FF51-4D74-C45B7B7E90DE}"/>
              </a:ext>
            </a:extLst>
          </p:cNvPr>
          <p:cNvSpPr/>
          <p:nvPr/>
        </p:nvSpPr>
        <p:spPr>
          <a:xfrm>
            <a:off x="962025" y="2241251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F192D3A7-9EA1-663C-B641-2C4A4177FD8F}"/>
              </a:ext>
            </a:extLst>
          </p:cNvPr>
          <p:cNvGrpSpPr/>
          <p:nvPr/>
        </p:nvGrpSpPr>
        <p:grpSpPr>
          <a:xfrm rot="5400000">
            <a:off x="10445526" y="4349168"/>
            <a:ext cx="942975" cy="238125"/>
            <a:chOff x="6296025" y="5200444"/>
            <a:chExt cx="942975" cy="238125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E2263BB-D760-94E0-021D-A01D10E5341F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D40887E-532B-1F81-3FA1-8EA02C953287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CE248AF9-989D-8FCB-A503-CFF460746B30}"/>
              </a:ext>
            </a:extLst>
          </p:cNvPr>
          <p:cNvSpPr/>
          <p:nvPr/>
        </p:nvSpPr>
        <p:spPr>
          <a:xfrm rot="5400000">
            <a:off x="8067677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C56F7DB-0704-4FDF-0784-5D798522173D}"/>
              </a:ext>
            </a:extLst>
          </p:cNvPr>
          <p:cNvSpPr/>
          <p:nvPr/>
        </p:nvSpPr>
        <p:spPr>
          <a:xfrm rot="5400000">
            <a:off x="8569626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6B4E86D-0223-C6E7-E43F-902CC85C0AC7}"/>
              </a:ext>
            </a:extLst>
          </p:cNvPr>
          <p:cNvSpPr/>
          <p:nvPr/>
        </p:nvSpPr>
        <p:spPr>
          <a:xfrm rot="5400000">
            <a:off x="9065076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52A1D17-8B6D-A953-6C69-81EE858CE5D8}"/>
              </a:ext>
            </a:extLst>
          </p:cNvPr>
          <p:cNvSpPr txBox="1"/>
          <p:nvPr/>
        </p:nvSpPr>
        <p:spPr>
          <a:xfrm>
            <a:off x="9781085" y="222082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468A10A-9A1B-BE8A-F3E1-A3A92902239B}"/>
              </a:ext>
            </a:extLst>
          </p:cNvPr>
          <p:cNvSpPr/>
          <p:nvPr/>
        </p:nvSpPr>
        <p:spPr>
          <a:xfrm rot="5400000">
            <a:off x="9951591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2A4EE1E7-9009-CB85-4196-F2663CB9AED3}"/>
              </a:ext>
            </a:extLst>
          </p:cNvPr>
          <p:cNvGrpSpPr/>
          <p:nvPr/>
        </p:nvGrpSpPr>
        <p:grpSpPr>
          <a:xfrm rot="5400000">
            <a:off x="10445526" y="2358144"/>
            <a:ext cx="942975" cy="238125"/>
            <a:chOff x="6296025" y="5200444"/>
            <a:chExt cx="942975" cy="238125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700C041-3289-A027-6A42-1469A0C24113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373170B-7F91-2067-7929-522955D8228F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8C96C75C-A9B7-9D7C-9121-D77B52BA7F90}"/>
              </a:ext>
            </a:extLst>
          </p:cNvPr>
          <p:cNvSpPr/>
          <p:nvPr/>
        </p:nvSpPr>
        <p:spPr>
          <a:xfrm rot="5400000">
            <a:off x="8067677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5C8ABD1-FB4A-537D-F425-2461B714211E}"/>
              </a:ext>
            </a:extLst>
          </p:cNvPr>
          <p:cNvSpPr/>
          <p:nvPr/>
        </p:nvSpPr>
        <p:spPr>
          <a:xfrm rot="5400000">
            <a:off x="8569626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87D02AC-81F0-F969-C695-35AE79C8D9C2}"/>
              </a:ext>
            </a:extLst>
          </p:cNvPr>
          <p:cNvSpPr/>
          <p:nvPr/>
        </p:nvSpPr>
        <p:spPr>
          <a:xfrm rot="5400000">
            <a:off x="9065076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B0254F0-90EC-B9C1-8E50-85F6B2555427}"/>
              </a:ext>
            </a:extLst>
          </p:cNvPr>
          <p:cNvSpPr txBox="1"/>
          <p:nvPr/>
        </p:nvSpPr>
        <p:spPr>
          <a:xfrm>
            <a:off x="9781085" y="947698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331E2A5-1982-5929-A2CF-1CE6E4E5E678}"/>
              </a:ext>
            </a:extLst>
          </p:cNvPr>
          <p:cNvSpPr/>
          <p:nvPr/>
        </p:nvSpPr>
        <p:spPr>
          <a:xfrm rot="5400000">
            <a:off x="9951591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8C70ECD-111A-39A9-7226-68DB7FC1E2EA}"/>
              </a:ext>
            </a:extLst>
          </p:cNvPr>
          <p:cNvGrpSpPr/>
          <p:nvPr/>
        </p:nvGrpSpPr>
        <p:grpSpPr>
          <a:xfrm rot="5400000">
            <a:off x="10445526" y="1085015"/>
            <a:ext cx="942975" cy="238125"/>
            <a:chOff x="6296025" y="5200444"/>
            <a:chExt cx="942975" cy="238125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F873F1A-664D-5E94-C091-CDFC9A9EEFED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BBAD087-9162-C663-2A78-1038CA50AF96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0020D0C2-6AD1-A814-52EF-11A4CF1A3894}"/>
                  </a:ext>
                </a:extLst>
              </p:cNvPr>
              <p:cNvSpPr txBox="1"/>
              <p:nvPr/>
            </p:nvSpPr>
            <p:spPr>
              <a:xfrm>
                <a:off x="9863093" y="3015193"/>
                <a:ext cx="881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0020D0C2-6AD1-A814-52EF-11A4CF1A3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93" y="3015193"/>
                <a:ext cx="881844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字方塊 59">
            <a:extLst>
              <a:ext uri="{FF2B5EF4-FFF2-40B4-BE49-F238E27FC236}">
                <a16:creationId xmlns:a16="http://schemas.microsoft.com/office/drawing/2014/main" id="{20260AC5-A47E-62D7-09C4-0998C9D7056E}"/>
              </a:ext>
            </a:extLst>
          </p:cNvPr>
          <p:cNvSpPr txBox="1"/>
          <p:nvPr/>
        </p:nvSpPr>
        <p:spPr>
          <a:xfrm>
            <a:off x="881614" y="169217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</a:rPr>
              <a:t>(w/ Channel Independence)</a:t>
            </a:r>
            <a:endParaRPr lang="zh-TW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左大括弧 56">
            <a:extLst>
              <a:ext uri="{FF2B5EF4-FFF2-40B4-BE49-F238E27FC236}">
                <a16:creationId xmlns:a16="http://schemas.microsoft.com/office/drawing/2014/main" id="{E71CD18C-89A6-5347-B5EB-A53D0F42961A}"/>
              </a:ext>
            </a:extLst>
          </p:cNvPr>
          <p:cNvSpPr/>
          <p:nvPr/>
        </p:nvSpPr>
        <p:spPr>
          <a:xfrm rot="10800000">
            <a:off x="6322517" y="2265867"/>
            <a:ext cx="238126" cy="1020257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0C4A8D9A-D8A4-9785-E028-10860606A0CD}"/>
                  </a:ext>
                </a:extLst>
              </p:cNvPr>
              <p:cNvSpPr txBox="1"/>
              <p:nvPr/>
            </p:nvSpPr>
            <p:spPr>
              <a:xfrm>
                <a:off x="6511501" y="2545162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0C4A8D9A-D8A4-9785-E028-10860606A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501" y="2545162"/>
                <a:ext cx="45146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1F28348F-964E-4332-AC51-D82E4B551685}"/>
              </a:ext>
            </a:extLst>
          </p:cNvPr>
          <p:cNvSpPr/>
          <p:nvPr/>
        </p:nvSpPr>
        <p:spPr>
          <a:xfrm>
            <a:off x="648510" y="2935818"/>
            <a:ext cx="11137906" cy="2573453"/>
          </a:xfrm>
          <a:custGeom>
            <a:avLst/>
            <a:gdLst>
              <a:gd name="connsiteX0" fmla="*/ 305964 w 11145414"/>
              <a:gd name="connsiteY0" fmla="*/ 9669 h 2781444"/>
              <a:gd name="connsiteX1" fmla="*/ 305964 w 11145414"/>
              <a:gd name="connsiteY1" fmla="*/ 9669 h 2781444"/>
              <a:gd name="connsiteX2" fmla="*/ 258339 w 11145414"/>
              <a:gd name="connsiteY2" fmla="*/ 114444 h 2781444"/>
              <a:gd name="connsiteX3" fmla="*/ 210714 w 11145414"/>
              <a:gd name="connsiteY3" fmla="*/ 200169 h 2781444"/>
              <a:gd name="connsiteX4" fmla="*/ 124989 w 11145414"/>
              <a:gd name="connsiteY4" fmla="*/ 428769 h 2781444"/>
              <a:gd name="connsiteX5" fmla="*/ 77364 w 11145414"/>
              <a:gd name="connsiteY5" fmla="*/ 571644 h 2781444"/>
              <a:gd name="connsiteX6" fmla="*/ 29739 w 11145414"/>
              <a:gd name="connsiteY6" fmla="*/ 724044 h 2781444"/>
              <a:gd name="connsiteX7" fmla="*/ 10689 w 11145414"/>
              <a:gd name="connsiteY7" fmla="*/ 857394 h 2781444"/>
              <a:gd name="connsiteX8" fmla="*/ 10689 w 11145414"/>
              <a:gd name="connsiteY8" fmla="*/ 1333644 h 2781444"/>
              <a:gd name="connsiteX9" fmla="*/ 153564 w 11145414"/>
              <a:gd name="connsiteY9" fmla="*/ 1667019 h 2781444"/>
              <a:gd name="connsiteX10" fmla="*/ 286914 w 11145414"/>
              <a:gd name="connsiteY10" fmla="*/ 1838469 h 2781444"/>
              <a:gd name="connsiteX11" fmla="*/ 467889 w 11145414"/>
              <a:gd name="connsiteY11" fmla="*/ 1990869 h 2781444"/>
              <a:gd name="connsiteX12" fmla="*/ 1248939 w 11145414"/>
              <a:gd name="connsiteY12" fmla="*/ 2381394 h 2781444"/>
              <a:gd name="connsiteX13" fmla="*/ 2163339 w 11145414"/>
              <a:gd name="connsiteY13" fmla="*/ 2629044 h 2781444"/>
              <a:gd name="connsiteX14" fmla="*/ 3334914 w 11145414"/>
              <a:gd name="connsiteY14" fmla="*/ 2762394 h 2781444"/>
              <a:gd name="connsiteX15" fmla="*/ 3754014 w 11145414"/>
              <a:gd name="connsiteY15" fmla="*/ 2771919 h 2781444"/>
              <a:gd name="connsiteX16" fmla="*/ 4344564 w 11145414"/>
              <a:gd name="connsiteY16" fmla="*/ 2781444 h 2781444"/>
              <a:gd name="connsiteX17" fmla="*/ 5192289 w 11145414"/>
              <a:gd name="connsiteY17" fmla="*/ 2705244 h 2781444"/>
              <a:gd name="connsiteX18" fmla="*/ 5411364 w 11145414"/>
              <a:gd name="connsiteY18" fmla="*/ 2657619 h 2781444"/>
              <a:gd name="connsiteX19" fmla="*/ 5458989 w 11145414"/>
              <a:gd name="connsiteY19" fmla="*/ 2629044 h 2781444"/>
              <a:gd name="connsiteX20" fmla="*/ 5516139 w 11145414"/>
              <a:gd name="connsiteY20" fmla="*/ 2600469 h 2781444"/>
              <a:gd name="connsiteX21" fmla="*/ 5735214 w 11145414"/>
              <a:gd name="connsiteY21" fmla="*/ 2571894 h 2781444"/>
              <a:gd name="connsiteX22" fmla="*/ 5839989 w 11145414"/>
              <a:gd name="connsiteY22" fmla="*/ 2552844 h 2781444"/>
              <a:gd name="connsiteX23" fmla="*/ 6649614 w 11145414"/>
              <a:gd name="connsiteY23" fmla="*/ 2514744 h 2781444"/>
              <a:gd name="connsiteX24" fmla="*/ 7087764 w 11145414"/>
              <a:gd name="connsiteY24" fmla="*/ 2457594 h 2781444"/>
              <a:gd name="connsiteX25" fmla="*/ 7468764 w 11145414"/>
              <a:gd name="connsiteY25" fmla="*/ 2419494 h 2781444"/>
              <a:gd name="connsiteX26" fmla="*/ 7897389 w 11145414"/>
              <a:gd name="connsiteY26" fmla="*/ 2343294 h 2781444"/>
              <a:gd name="connsiteX27" fmla="*/ 8364114 w 11145414"/>
              <a:gd name="connsiteY27" fmla="*/ 2286144 h 2781444"/>
              <a:gd name="connsiteX28" fmla="*/ 8916564 w 11145414"/>
              <a:gd name="connsiteY28" fmla="*/ 2200419 h 2781444"/>
              <a:gd name="connsiteX29" fmla="*/ 10202439 w 11145414"/>
              <a:gd name="connsiteY29" fmla="*/ 2000394 h 2781444"/>
              <a:gd name="connsiteX30" fmla="*/ 10897764 w 11145414"/>
              <a:gd name="connsiteY30" fmla="*/ 1743219 h 2781444"/>
              <a:gd name="connsiteX31" fmla="*/ 11126364 w 11145414"/>
              <a:gd name="connsiteY31" fmla="*/ 1390794 h 2781444"/>
              <a:gd name="connsiteX32" fmla="*/ 11135889 w 11145414"/>
              <a:gd name="connsiteY32" fmla="*/ 1209819 h 2781444"/>
              <a:gd name="connsiteX33" fmla="*/ 11145414 w 11145414"/>
              <a:gd name="connsiteY33" fmla="*/ 1057419 h 2781444"/>
              <a:gd name="connsiteX34" fmla="*/ 11097789 w 11145414"/>
              <a:gd name="connsiteY34" fmla="*/ 743094 h 2781444"/>
              <a:gd name="connsiteX35" fmla="*/ 11031114 w 11145414"/>
              <a:gd name="connsiteY35" fmla="*/ 638319 h 2781444"/>
              <a:gd name="connsiteX36" fmla="*/ 10945389 w 11145414"/>
              <a:gd name="connsiteY36" fmla="*/ 524019 h 2781444"/>
              <a:gd name="connsiteX37" fmla="*/ 10707264 w 11145414"/>
              <a:gd name="connsiteY37" fmla="*/ 352569 h 2781444"/>
              <a:gd name="connsiteX38" fmla="*/ 10592964 w 11145414"/>
              <a:gd name="connsiteY38" fmla="*/ 304944 h 2781444"/>
              <a:gd name="connsiteX39" fmla="*/ 10459614 w 11145414"/>
              <a:gd name="connsiteY39" fmla="*/ 285894 h 2781444"/>
              <a:gd name="connsiteX40" fmla="*/ 10250064 w 11145414"/>
              <a:gd name="connsiteY40" fmla="*/ 247794 h 2781444"/>
              <a:gd name="connsiteX41" fmla="*/ 9507114 w 11145414"/>
              <a:gd name="connsiteY41" fmla="*/ 200169 h 2781444"/>
              <a:gd name="connsiteX42" fmla="*/ 9107064 w 11145414"/>
              <a:gd name="connsiteY42" fmla="*/ 190644 h 2781444"/>
              <a:gd name="connsiteX43" fmla="*/ 5792364 w 11145414"/>
              <a:gd name="connsiteY43" fmla="*/ 162069 h 2781444"/>
              <a:gd name="connsiteX44" fmla="*/ 5192289 w 11145414"/>
              <a:gd name="connsiteY44" fmla="*/ 143019 h 2781444"/>
              <a:gd name="connsiteX45" fmla="*/ 2477664 w 11145414"/>
              <a:gd name="connsiteY45" fmla="*/ 114444 h 2781444"/>
              <a:gd name="connsiteX46" fmla="*/ 2077614 w 11145414"/>
              <a:gd name="connsiteY46" fmla="*/ 85869 h 2781444"/>
              <a:gd name="connsiteX47" fmla="*/ 1325139 w 11145414"/>
              <a:gd name="connsiteY47" fmla="*/ 66819 h 2781444"/>
              <a:gd name="connsiteX48" fmla="*/ 934614 w 11145414"/>
              <a:gd name="connsiteY48" fmla="*/ 47769 h 2781444"/>
              <a:gd name="connsiteX49" fmla="*/ 696489 w 11145414"/>
              <a:gd name="connsiteY49" fmla="*/ 38244 h 2781444"/>
              <a:gd name="connsiteX50" fmla="*/ 620289 w 11145414"/>
              <a:gd name="connsiteY50" fmla="*/ 28719 h 2781444"/>
              <a:gd name="connsiteX51" fmla="*/ 391689 w 11145414"/>
              <a:gd name="connsiteY51" fmla="*/ 144 h 2781444"/>
              <a:gd name="connsiteX52" fmla="*/ 305964 w 11145414"/>
              <a:gd name="connsiteY52" fmla="*/ 9669 h 2781444"/>
              <a:gd name="connsiteX0" fmla="*/ 391689 w 11145414"/>
              <a:gd name="connsiteY0" fmla="*/ 3615 h 2784915"/>
              <a:gd name="connsiteX1" fmla="*/ 305964 w 11145414"/>
              <a:gd name="connsiteY1" fmla="*/ 13140 h 2784915"/>
              <a:gd name="connsiteX2" fmla="*/ 258339 w 11145414"/>
              <a:gd name="connsiteY2" fmla="*/ 117915 h 2784915"/>
              <a:gd name="connsiteX3" fmla="*/ 210714 w 11145414"/>
              <a:gd name="connsiteY3" fmla="*/ 203640 h 2784915"/>
              <a:gd name="connsiteX4" fmla="*/ 124989 w 11145414"/>
              <a:gd name="connsiteY4" fmla="*/ 432240 h 2784915"/>
              <a:gd name="connsiteX5" fmla="*/ 77364 w 11145414"/>
              <a:gd name="connsiteY5" fmla="*/ 575115 h 2784915"/>
              <a:gd name="connsiteX6" fmla="*/ 29739 w 11145414"/>
              <a:gd name="connsiteY6" fmla="*/ 727515 h 2784915"/>
              <a:gd name="connsiteX7" fmla="*/ 10689 w 11145414"/>
              <a:gd name="connsiteY7" fmla="*/ 860865 h 2784915"/>
              <a:gd name="connsiteX8" fmla="*/ 10689 w 11145414"/>
              <a:gd name="connsiteY8" fmla="*/ 1337115 h 2784915"/>
              <a:gd name="connsiteX9" fmla="*/ 153564 w 11145414"/>
              <a:gd name="connsiteY9" fmla="*/ 1670490 h 2784915"/>
              <a:gd name="connsiteX10" fmla="*/ 286914 w 11145414"/>
              <a:gd name="connsiteY10" fmla="*/ 1841940 h 2784915"/>
              <a:gd name="connsiteX11" fmla="*/ 467889 w 11145414"/>
              <a:gd name="connsiteY11" fmla="*/ 1994340 h 2784915"/>
              <a:gd name="connsiteX12" fmla="*/ 1248939 w 11145414"/>
              <a:gd name="connsiteY12" fmla="*/ 2384865 h 2784915"/>
              <a:gd name="connsiteX13" fmla="*/ 2163339 w 11145414"/>
              <a:gd name="connsiteY13" fmla="*/ 2632515 h 2784915"/>
              <a:gd name="connsiteX14" fmla="*/ 3334914 w 11145414"/>
              <a:gd name="connsiteY14" fmla="*/ 2765865 h 2784915"/>
              <a:gd name="connsiteX15" fmla="*/ 3754014 w 11145414"/>
              <a:gd name="connsiteY15" fmla="*/ 2775390 h 2784915"/>
              <a:gd name="connsiteX16" fmla="*/ 4344564 w 11145414"/>
              <a:gd name="connsiteY16" fmla="*/ 2784915 h 2784915"/>
              <a:gd name="connsiteX17" fmla="*/ 5192289 w 11145414"/>
              <a:gd name="connsiteY17" fmla="*/ 2708715 h 2784915"/>
              <a:gd name="connsiteX18" fmla="*/ 5411364 w 11145414"/>
              <a:gd name="connsiteY18" fmla="*/ 2661090 h 2784915"/>
              <a:gd name="connsiteX19" fmla="*/ 5458989 w 11145414"/>
              <a:gd name="connsiteY19" fmla="*/ 2632515 h 2784915"/>
              <a:gd name="connsiteX20" fmla="*/ 5516139 w 11145414"/>
              <a:gd name="connsiteY20" fmla="*/ 2603940 h 2784915"/>
              <a:gd name="connsiteX21" fmla="*/ 5735214 w 11145414"/>
              <a:gd name="connsiteY21" fmla="*/ 2575365 h 2784915"/>
              <a:gd name="connsiteX22" fmla="*/ 5839989 w 11145414"/>
              <a:gd name="connsiteY22" fmla="*/ 2556315 h 2784915"/>
              <a:gd name="connsiteX23" fmla="*/ 6649614 w 11145414"/>
              <a:gd name="connsiteY23" fmla="*/ 2518215 h 2784915"/>
              <a:gd name="connsiteX24" fmla="*/ 7087764 w 11145414"/>
              <a:gd name="connsiteY24" fmla="*/ 2461065 h 2784915"/>
              <a:gd name="connsiteX25" fmla="*/ 7468764 w 11145414"/>
              <a:gd name="connsiteY25" fmla="*/ 2422965 h 2784915"/>
              <a:gd name="connsiteX26" fmla="*/ 7897389 w 11145414"/>
              <a:gd name="connsiteY26" fmla="*/ 2346765 h 2784915"/>
              <a:gd name="connsiteX27" fmla="*/ 8364114 w 11145414"/>
              <a:gd name="connsiteY27" fmla="*/ 2289615 h 2784915"/>
              <a:gd name="connsiteX28" fmla="*/ 8916564 w 11145414"/>
              <a:gd name="connsiteY28" fmla="*/ 2203890 h 2784915"/>
              <a:gd name="connsiteX29" fmla="*/ 10202439 w 11145414"/>
              <a:gd name="connsiteY29" fmla="*/ 2003865 h 2784915"/>
              <a:gd name="connsiteX30" fmla="*/ 10897764 w 11145414"/>
              <a:gd name="connsiteY30" fmla="*/ 1746690 h 2784915"/>
              <a:gd name="connsiteX31" fmla="*/ 11126364 w 11145414"/>
              <a:gd name="connsiteY31" fmla="*/ 1394265 h 2784915"/>
              <a:gd name="connsiteX32" fmla="*/ 11135889 w 11145414"/>
              <a:gd name="connsiteY32" fmla="*/ 1213290 h 2784915"/>
              <a:gd name="connsiteX33" fmla="*/ 11145414 w 11145414"/>
              <a:gd name="connsiteY33" fmla="*/ 1060890 h 2784915"/>
              <a:gd name="connsiteX34" fmla="*/ 11097789 w 11145414"/>
              <a:gd name="connsiteY34" fmla="*/ 746565 h 2784915"/>
              <a:gd name="connsiteX35" fmla="*/ 11031114 w 11145414"/>
              <a:gd name="connsiteY35" fmla="*/ 641790 h 2784915"/>
              <a:gd name="connsiteX36" fmla="*/ 10945389 w 11145414"/>
              <a:gd name="connsiteY36" fmla="*/ 527490 h 2784915"/>
              <a:gd name="connsiteX37" fmla="*/ 10707264 w 11145414"/>
              <a:gd name="connsiteY37" fmla="*/ 356040 h 2784915"/>
              <a:gd name="connsiteX38" fmla="*/ 10592964 w 11145414"/>
              <a:gd name="connsiteY38" fmla="*/ 308415 h 2784915"/>
              <a:gd name="connsiteX39" fmla="*/ 10459614 w 11145414"/>
              <a:gd name="connsiteY39" fmla="*/ 289365 h 2784915"/>
              <a:gd name="connsiteX40" fmla="*/ 10250064 w 11145414"/>
              <a:gd name="connsiteY40" fmla="*/ 251265 h 2784915"/>
              <a:gd name="connsiteX41" fmla="*/ 9507114 w 11145414"/>
              <a:gd name="connsiteY41" fmla="*/ 203640 h 2784915"/>
              <a:gd name="connsiteX42" fmla="*/ 9107064 w 11145414"/>
              <a:gd name="connsiteY42" fmla="*/ 194115 h 2784915"/>
              <a:gd name="connsiteX43" fmla="*/ 5792364 w 11145414"/>
              <a:gd name="connsiteY43" fmla="*/ 165540 h 2784915"/>
              <a:gd name="connsiteX44" fmla="*/ 5192289 w 11145414"/>
              <a:gd name="connsiteY44" fmla="*/ 146490 h 2784915"/>
              <a:gd name="connsiteX45" fmla="*/ 2477664 w 11145414"/>
              <a:gd name="connsiteY45" fmla="*/ 117915 h 2784915"/>
              <a:gd name="connsiteX46" fmla="*/ 2077614 w 11145414"/>
              <a:gd name="connsiteY46" fmla="*/ 89340 h 2784915"/>
              <a:gd name="connsiteX47" fmla="*/ 1325139 w 11145414"/>
              <a:gd name="connsiteY47" fmla="*/ 70290 h 2784915"/>
              <a:gd name="connsiteX48" fmla="*/ 934614 w 11145414"/>
              <a:gd name="connsiteY48" fmla="*/ 51240 h 2784915"/>
              <a:gd name="connsiteX49" fmla="*/ 696489 w 11145414"/>
              <a:gd name="connsiteY49" fmla="*/ 41715 h 2784915"/>
              <a:gd name="connsiteX50" fmla="*/ 620289 w 11145414"/>
              <a:gd name="connsiteY50" fmla="*/ 32190 h 2784915"/>
              <a:gd name="connsiteX51" fmla="*/ 391689 w 11145414"/>
              <a:gd name="connsiteY51" fmla="*/ 3615 h 2784915"/>
              <a:gd name="connsiteX0" fmla="*/ 391689 w 11145414"/>
              <a:gd name="connsiteY0" fmla="*/ 293 h 2781593"/>
              <a:gd name="connsiteX1" fmla="*/ 318664 w 11145414"/>
              <a:gd name="connsiteY1" fmla="*/ 39487 h 2781593"/>
              <a:gd name="connsiteX2" fmla="*/ 258339 w 11145414"/>
              <a:gd name="connsiteY2" fmla="*/ 114593 h 2781593"/>
              <a:gd name="connsiteX3" fmla="*/ 210714 w 11145414"/>
              <a:gd name="connsiteY3" fmla="*/ 200318 h 2781593"/>
              <a:gd name="connsiteX4" fmla="*/ 124989 w 11145414"/>
              <a:gd name="connsiteY4" fmla="*/ 428918 h 2781593"/>
              <a:gd name="connsiteX5" fmla="*/ 77364 w 11145414"/>
              <a:gd name="connsiteY5" fmla="*/ 571793 h 2781593"/>
              <a:gd name="connsiteX6" fmla="*/ 29739 w 11145414"/>
              <a:gd name="connsiteY6" fmla="*/ 724193 h 2781593"/>
              <a:gd name="connsiteX7" fmla="*/ 10689 w 11145414"/>
              <a:gd name="connsiteY7" fmla="*/ 857543 h 2781593"/>
              <a:gd name="connsiteX8" fmla="*/ 10689 w 11145414"/>
              <a:gd name="connsiteY8" fmla="*/ 1333793 h 2781593"/>
              <a:gd name="connsiteX9" fmla="*/ 153564 w 11145414"/>
              <a:gd name="connsiteY9" fmla="*/ 1667168 h 2781593"/>
              <a:gd name="connsiteX10" fmla="*/ 286914 w 11145414"/>
              <a:gd name="connsiteY10" fmla="*/ 1838618 h 2781593"/>
              <a:gd name="connsiteX11" fmla="*/ 467889 w 11145414"/>
              <a:gd name="connsiteY11" fmla="*/ 1991018 h 2781593"/>
              <a:gd name="connsiteX12" fmla="*/ 1248939 w 11145414"/>
              <a:gd name="connsiteY12" fmla="*/ 2381543 h 2781593"/>
              <a:gd name="connsiteX13" fmla="*/ 2163339 w 11145414"/>
              <a:gd name="connsiteY13" fmla="*/ 2629193 h 2781593"/>
              <a:gd name="connsiteX14" fmla="*/ 3334914 w 11145414"/>
              <a:gd name="connsiteY14" fmla="*/ 2762543 h 2781593"/>
              <a:gd name="connsiteX15" fmla="*/ 3754014 w 11145414"/>
              <a:gd name="connsiteY15" fmla="*/ 2772068 h 2781593"/>
              <a:gd name="connsiteX16" fmla="*/ 4344564 w 11145414"/>
              <a:gd name="connsiteY16" fmla="*/ 2781593 h 2781593"/>
              <a:gd name="connsiteX17" fmla="*/ 5192289 w 11145414"/>
              <a:gd name="connsiteY17" fmla="*/ 2705393 h 2781593"/>
              <a:gd name="connsiteX18" fmla="*/ 5411364 w 11145414"/>
              <a:gd name="connsiteY18" fmla="*/ 2657768 h 2781593"/>
              <a:gd name="connsiteX19" fmla="*/ 5458989 w 11145414"/>
              <a:gd name="connsiteY19" fmla="*/ 2629193 h 2781593"/>
              <a:gd name="connsiteX20" fmla="*/ 5516139 w 11145414"/>
              <a:gd name="connsiteY20" fmla="*/ 2600618 h 2781593"/>
              <a:gd name="connsiteX21" fmla="*/ 5735214 w 11145414"/>
              <a:gd name="connsiteY21" fmla="*/ 2572043 h 2781593"/>
              <a:gd name="connsiteX22" fmla="*/ 5839989 w 11145414"/>
              <a:gd name="connsiteY22" fmla="*/ 2552993 h 2781593"/>
              <a:gd name="connsiteX23" fmla="*/ 6649614 w 11145414"/>
              <a:gd name="connsiteY23" fmla="*/ 2514893 h 2781593"/>
              <a:gd name="connsiteX24" fmla="*/ 7087764 w 11145414"/>
              <a:gd name="connsiteY24" fmla="*/ 2457743 h 2781593"/>
              <a:gd name="connsiteX25" fmla="*/ 7468764 w 11145414"/>
              <a:gd name="connsiteY25" fmla="*/ 2419643 h 2781593"/>
              <a:gd name="connsiteX26" fmla="*/ 7897389 w 11145414"/>
              <a:gd name="connsiteY26" fmla="*/ 2343443 h 2781593"/>
              <a:gd name="connsiteX27" fmla="*/ 8364114 w 11145414"/>
              <a:gd name="connsiteY27" fmla="*/ 2286293 h 2781593"/>
              <a:gd name="connsiteX28" fmla="*/ 8916564 w 11145414"/>
              <a:gd name="connsiteY28" fmla="*/ 2200568 h 2781593"/>
              <a:gd name="connsiteX29" fmla="*/ 10202439 w 11145414"/>
              <a:gd name="connsiteY29" fmla="*/ 2000543 h 2781593"/>
              <a:gd name="connsiteX30" fmla="*/ 10897764 w 11145414"/>
              <a:gd name="connsiteY30" fmla="*/ 1743368 h 2781593"/>
              <a:gd name="connsiteX31" fmla="*/ 11126364 w 11145414"/>
              <a:gd name="connsiteY31" fmla="*/ 1390943 h 2781593"/>
              <a:gd name="connsiteX32" fmla="*/ 11135889 w 11145414"/>
              <a:gd name="connsiteY32" fmla="*/ 1209968 h 2781593"/>
              <a:gd name="connsiteX33" fmla="*/ 11145414 w 11145414"/>
              <a:gd name="connsiteY33" fmla="*/ 1057568 h 2781593"/>
              <a:gd name="connsiteX34" fmla="*/ 11097789 w 11145414"/>
              <a:gd name="connsiteY34" fmla="*/ 743243 h 2781593"/>
              <a:gd name="connsiteX35" fmla="*/ 11031114 w 11145414"/>
              <a:gd name="connsiteY35" fmla="*/ 638468 h 2781593"/>
              <a:gd name="connsiteX36" fmla="*/ 10945389 w 11145414"/>
              <a:gd name="connsiteY36" fmla="*/ 524168 h 2781593"/>
              <a:gd name="connsiteX37" fmla="*/ 10707264 w 11145414"/>
              <a:gd name="connsiteY37" fmla="*/ 352718 h 2781593"/>
              <a:gd name="connsiteX38" fmla="*/ 10592964 w 11145414"/>
              <a:gd name="connsiteY38" fmla="*/ 305093 h 2781593"/>
              <a:gd name="connsiteX39" fmla="*/ 10459614 w 11145414"/>
              <a:gd name="connsiteY39" fmla="*/ 286043 h 2781593"/>
              <a:gd name="connsiteX40" fmla="*/ 10250064 w 11145414"/>
              <a:gd name="connsiteY40" fmla="*/ 247943 h 2781593"/>
              <a:gd name="connsiteX41" fmla="*/ 9507114 w 11145414"/>
              <a:gd name="connsiteY41" fmla="*/ 200318 h 2781593"/>
              <a:gd name="connsiteX42" fmla="*/ 9107064 w 11145414"/>
              <a:gd name="connsiteY42" fmla="*/ 190793 h 2781593"/>
              <a:gd name="connsiteX43" fmla="*/ 5792364 w 11145414"/>
              <a:gd name="connsiteY43" fmla="*/ 162218 h 2781593"/>
              <a:gd name="connsiteX44" fmla="*/ 5192289 w 11145414"/>
              <a:gd name="connsiteY44" fmla="*/ 143168 h 2781593"/>
              <a:gd name="connsiteX45" fmla="*/ 2477664 w 11145414"/>
              <a:gd name="connsiteY45" fmla="*/ 114593 h 2781593"/>
              <a:gd name="connsiteX46" fmla="*/ 2077614 w 11145414"/>
              <a:gd name="connsiteY46" fmla="*/ 86018 h 2781593"/>
              <a:gd name="connsiteX47" fmla="*/ 1325139 w 11145414"/>
              <a:gd name="connsiteY47" fmla="*/ 66968 h 2781593"/>
              <a:gd name="connsiteX48" fmla="*/ 934614 w 11145414"/>
              <a:gd name="connsiteY48" fmla="*/ 47918 h 2781593"/>
              <a:gd name="connsiteX49" fmla="*/ 696489 w 11145414"/>
              <a:gd name="connsiteY49" fmla="*/ 38393 h 2781593"/>
              <a:gd name="connsiteX50" fmla="*/ 620289 w 11145414"/>
              <a:gd name="connsiteY50" fmla="*/ 28868 h 2781593"/>
              <a:gd name="connsiteX51" fmla="*/ 391689 w 11145414"/>
              <a:gd name="connsiteY51" fmla="*/ 293 h 2781593"/>
              <a:gd name="connsiteX0" fmla="*/ 391689 w 11145414"/>
              <a:gd name="connsiteY0" fmla="*/ 148 h 2781448"/>
              <a:gd name="connsiteX1" fmla="*/ 318664 w 11145414"/>
              <a:gd name="connsiteY1" fmla="*/ 39342 h 2781448"/>
              <a:gd name="connsiteX2" fmla="*/ 258339 w 11145414"/>
              <a:gd name="connsiteY2" fmla="*/ 114448 h 2781448"/>
              <a:gd name="connsiteX3" fmla="*/ 210714 w 11145414"/>
              <a:gd name="connsiteY3" fmla="*/ 200173 h 2781448"/>
              <a:gd name="connsiteX4" fmla="*/ 124989 w 11145414"/>
              <a:gd name="connsiteY4" fmla="*/ 428773 h 2781448"/>
              <a:gd name="connsiteX5" fmla="*/ 77364 w 11145414"/>
              <a:gd name="connsiteY5" fmla="*/ 571648 h 2781448"/>
              <a:gd name="connsiteX6" fmla="*/ 29739 w 11145414"/>
              <a:gd name="connsiteY6" fmla="*/ 724048 h 2781448"/>
              <a:gd name="connsiteX7" fmla="*/ 10689 w 11145414"/>
              <a:gd name="connsiteY7" fmla="*/ 857398 h 2781448"/>
              <a:gd name="connsiteX8" fmla="*/ 10689 w 11145414"/>
              <a:gd name="connsiteY8" fmla="*/ 1333648 h 2781448"/>
              <a:gd name="connsiteX9" fmla="*/ 153564 w 11145414"/>
              <a:gd name="connsiteY9" fmla="*/ 1667023 h 2781448"/>
              <a:gd name="connsiteX10" fmla="*/ 286914 w 11145414"/>
              <a:gd name="connsiteY10" fmla="*/ 1838473 h 2781448"/>
              <a:gd name="connsiteX11" fmla="*/ 467889 w 11145414"/>
              <a:gd name="connsiteY11" fmla="*/ 1990873 h 2781448"/>
              <a:gd name="connsiteX12" fmla="*/ 1248939 w 11145414"/>
              <a:gd name="connsiteY12" fmla="*/ 2381398 h 2781448"/>
              <a:gd name="connsiteX13" fmla="*/ 2163339 w 11145414"/>
              <a:gd name="connsiteY13" fmla="*/ 2629048 h 2781448"/>
              <a:gd name="connsiteX14" fmla="*/ 3334914 w 11145414"/>
              <a:gd name="connsiteY14" fmla="*/ 2762398 h 2781448"/>
              <a:gd name="connsiteX15" fmla="*/ 3754014 w 11145414"/>
              <a:gd name="connsiteY15" fmla="*/ 2771923 h 2781448"/>
              <a:gd name="connsiteX16" fmla="*/ 4344564 w 11145414"/>
              <a:gd name="connsiteY16" fmla="*/ 2781448 h 2781448"/>
              <a:gd name="connsiteX17" fmla="*/ 5192289 w 11145414"/>
              <a:gd name="connsiteY17" fmla="*/ 2705248 h 2781448"/>
              <a:gd name="connsiteX18" fmla="*/ 5411364 w 11145414"/>
              <a:gd name="connsiteY18" fmla="*/ 2657623 h 2781448"/>
              <a:gd name="connsiteX19" fmla="*/ 5458989 w 11145414"/>
              <a:gd name="connsiteY19" fmla="*/ 2629048 h 2781448"/>
              <a:gd name="connsiteX20" fmla="*/ 5516139 w 11145414"/>
              <a:gd name="connsiteY20" fmla="*/ 2600473 h 2781448"/>
              <a:gd name="connsiteX21" fmla="*/ 5735214 w 11145414"/>
              <a:gd name="connsiteY21" fmla="*/ 2571898 h 2781448"/>
              <a:gd name="connsiteX22" fmla="*/ 5839989 w 11145414"/>
              <a:gd name="connsiteY22" fmla="*/ 2552848 h 2781448"/>
              <a:gd name="connsiteX23" fmla="*/ 6649614 w 11145414"/>
              <a:gd name="connsiteY23" fmla="*/ 2514748 h 2781448"/>
              <a:gd name="connsiteX24" fmla="*/ 7087764 w 11145414"/>
              <a:gd name="connsiteY24" fmla="*/ 2457598 h 2781448"/>
              <a:gd name="connsiteX25" fmla="*/ 7468764 w 11145414"/>
              <a:gd name="connsiteY25" fmla="*/ 2419498 h 2781448"/>
              <a:gd name="connsiteX26" fmla="*/ 7897389 w 11145414"/>
              <a:gd name="connsiteY26" fmla="*/ 2343298 h 2781448"/>
              <a:gd name="connsiteX27" fmla="*/ 8364114 w 11145414"/>
              <a:gd name="connsiteY27" fmla="*/ 2286148 h 2781448"/>
              <a:gd name="connsiteX28" fmla="*/ 8916564 w 11145414"/>
              <a:gd name="connsiteY28" fmla="*/ 2200423 h 2781448"/>
              <a:gd name="connsiteX29" fmla="*/ 10202439 w 11145414"/>
              <a:gd name="connsiteY29" fmla="*/ 2000398 h 2781448"/>
              <a:gd name="connsiteX30" fmla="*/ 10897764 w 11145414"/>
              <a:gd name="connsiteY30" fmla="*/ 1743223 h 2781448"/>
              <a:gd name="connsiteX31" fmla="*/ 11126364 w 11145414"/>
              <a:gd name="connsiteY31" fmla="*/ 1390798 h 2781448"/>
              <a:gd name="connsiteX32" fmla="*/ 11135889 w 11145414"/>
              <a:gd name="connsiteY32" fmla="*/ 1209823 h 2781448"/>
              <a:gd name="connsiteX33" fmla="*/ 11145414 w 11145414"/>
              <a:gd name="connsiteY33" fmla="*/ 1057423 h 2781448"/>
              <a:gd name="connsiteX34" fmla="*/ 11097789 w 11145414"/>
              <a:gd name="connsiteY34" fmla="*/ 743098 h 2781448"/>
              <a:gd name="connsiteX35" fmla="*/ 11031114 w 11145414"/>
              <a:gd name="connsiteY35" fmla="*/ 638323 h 2781448"/>
              <a:gd name="connsiteX36" fmla="*/ 10945389 w 11145414"/>
              <a:gd name="connsiteY36" fmla="*/ 524023 h 2781448"/>
              <a:gd name="connsiteX37" fmla="*/ 10707264 w 11145414"/>
              <a:gd name="connsiteY37" fmla="*/ 352573 h 2781448"/>
              <a:gd name="connsiteX38" fmla="*/ 10592964 w 11145414"/>
              <a:gd name="connsiteY38" fmla="*/ 304948 h 2781448"/>
              <a:gd name="connsiteX39" fmla="*/ 10459614 w 11145414"/>
              <a:gd name="connsiteY39" fmla="*/ 285898 h 2781448"/>
              <a:gd name="connsiteX40" fmla="*/ 10250064 w 11145414"/>
              <a:gd name="connsiteY40" fmla="*/ 247798 h 2781448"/>
              <a:gd name="connsiteX41" fmla="*/ 9507114 w 11145414"/>
              <a:gd name="connsiteY41" fmla="*/ 200173 h 2781448"/>
              <a:gd name="connsiteX42" fmla="*/ 9107064 w 11145414"/>
              <a:gd name="connsiteY42" fmla="*/ 190648 h 2781448"/>
              <a:gd name="connsiteX43" fmla="*/ 5792364 w 11145414"/>
              <a:gd name="connsiteY43" fmla="*/ 162073 h 2781448"/>
              <a:gd name="connsiteX44" fmla="*/ 5192289 w 11145414"/>
              <a:gd name="connsiteY44" fmla="*/ 143023 h 2781448"/>
              <a:gd name="connsiteX45" fmla="*/ 2477664 w 11145414"/>
              <a:gd name="connsiteY45" fmla="*/ 114448 h 2781448"/>
              <a:gd name="connsiteX46" fmla="*/ 2077614 w 11145414"/>
              <a:gd name="connsiteY46" fmla="*/ 85873 h 2781448"/>
              <a:gd name="connsiteX47" fmla="*/ 1325139 w 11145414"/>
              <a:gd name="connsiteY47" fmla="*/ 66823 h 2781448"/>
              <a:gd name="connsiteX48" fmla="*/ 934614 w 11145414"/>
              <a:gd name="connsiteY48" fmla="*/ 47773 h 2781448"/>
              <a:gd name="connsiteX49" fmla="*/ 696489 w 11145414"/>
              <a:gd name="connsiteY49" fmla="*/ 38248 h 2781448"/>
              <a:gd name="connsiteX50" fmla="*/ 620289 w 11145414"/>
              <a:gd name="connsiteY50" fmla="*/ 28723 h 2781448"/>
              <a:gd name="connsiteX51" fmla="*/ 391689 w 11145414"/>
              <a:gd name="connsiteY51" fmla="*/ 148 h 2781448"/>
              <a:gd name="connsiteX0" fmla="*/ 620289 w 11145414"/>
              <a:gd name="connsiteY0" fmla="*/ 342 h 2753067"/>
              <a:gd name="connsiteX1" fmla="*/ 318664 w 11145414"/>
              <a:gd name="connsiteY1" fmla="*/ 10961 h 2753067"/>
              <a:gd name="connsiteX2" fmla="*/ 258339 w 11145414"/>
              <a:gd name="connsiteY2" fmla="*/ 86067 h 2753067"/>
              <a:gd name="connsiteX3" fmla="*/ 210714 w 11145414"/>
              <a:gd name="connsiteY3" fmla="*/ 171792 h 2753067"/>
              <a:gd name="connsiteX4" fmla="*/ 124989 w 11145414"/>
              <a:gd name="connsiteY4" fmla="*/ 400392 h 2753067"/>
              <a:gd name="connsiteX5" fmla="*/ 77364 w 11145414"/>
              <a:gd name="connsiteY5" fmla="*/ 543267 h 2753067"/>
              <a:gd name="connsiteX6" fmla="*/ 29739 w 11145414"/>
              <a:gd name="connsiteY6" fmla="*/ 695667 h 2753067"/>
              <a:gd name="connsiteX7" fmla="*/ 10689 w 11145414"/>
              <a:gd name="connsiteY7" fmla="*/ 829017 h 2753067"/>
              <a:gd name="connsiteX8" fmla="*/ 10689 w 11145414"/>
              <a:gd name="connsiteY8" fmla="*/ 1305267 h 2753067"/>
              <a:gd name="connsiteX9" fmla="*/ 153564 w 11145414"/>
              <a:gd name="connsiteY9" fmla="*/ 1638642 h 2753067"/>
              <a:gd name="connsiteX10" fmla="*/ 286914 w 11145414"/>
              <a:gd name="connsiteY10" fmla="*/ 1810092 h 2753067"/>
              <a:gd name="connsiteX11" fmla="*/ 467889 w 11145414"/>
              <a:gd name="connsiteY11" fmla="*/ 1962492 h 2753067"/>
              <a:gd name="connsiteX12" fmla="*/ 1248939 w 11145414"/>
              <a:gd name="connsiteY12" fmla="*/ 2353017 h 2753067"/>
              <a:gd name="connsiteX13" fmla="*/ 2163339 w 11145414"/>
              <a:gd name="connsiteY13" fmla="*/ 2600667 h 2753067"/>
              <a:gd name="connsiteX14" fmla="*/ 3334914 w 11145414"/>
              <a:gd name="connsiteY14" fmla="*/ 2734017 h 2753067"/>
              <a:gd name="connsiteX15" fmla="*/ 3754014 w 11145414"/>
              <a:gd name="connsiteY15" fmla="*/ 2743542 h 2753067"/>
              <a:gd name="connsiteX16" fmla="*/ 4344564 w 11145414"/>
              <a:gd name="connsiteY16" fmla="*/ 2753067 h 2753067"/>
              <a:gd name="connsiteX17" fmla="*/ 5192289 w 11145414"/>
              <a:gd name="connsiteY17" fmla="*/ 2676867 h 2753067"/>
              <a:gd name="connsiteX18" fmla="*/ 5411364 w 11145414"/>
              <a:gd name="connsiteY18" fmla="*/ 2629242 h 2753067"/>
              <a:gd name="connsiteX19" fmla="*/ 5458989 w 11145414"/>
              <a:gd name="connsiteY19" fmla="*/ 2600667 h 2753067"/>
              <a:gd name="connsiteX20" fmla="*/ 5516139 w 11145414"/>
              <a:gd name="connsiteY20" fmla="*/ 2572092 h 2753067"/>
              <a:gd name="connsiteX21" fmla="*/ 5735214 w 11145414"/>
              <a:gd name="connsiteY21" fmla="*/ 2543517 h 2753067"/>
              <a:gd name="connsiteX22" fmla="*/ 5839989 w 11145414"/>
              <a:gd name="connsiteY22" fmla="*/ 2524467 h 2753067"/>
              <a:gd name="connsiteX23" fmla="*/ 6649614 w 11145414"/>
              <a:gd name="connsiteY23" fmla="*/ 2486367 h 2753067"/>
              <a:gd name="connsiteX24" fmla="*/ 7087764 w 11145414"/>
              <a:gd name="connsiteY24" fmla="*/ 2429217 h 2753067"/>
              <a:gd name="connsiteX25" fmla="*/ 7468764 w 11145414"/>
              <a:gd name="connsiteY25" fmla="*/ 2391117 h 2753067"/>
              <a:gd name="connsiteX26" fmla="*/ 7897389 w 11145414"/>
              <a:gd name="connsiteY26" fmla="*/ 2314917 h 2753067"/>
              <a:gd name="connsiteX27" fmla="*/ 8364114 w 11145414"/>
              <a:gd name="connsiteY27" fmla="*/ 2257767 h 2753067"/>
              <a:gd name="connsiteX28" fmla="*/ 8916564 w 11145414"/>
              <a:gd name="connsiteY28" fmla="*/ 2172042 h 2753067"/>
              <a:gd name="connsiteX29" fmla="*/ 10202439 w 11145414"/>
              <a:gd name="connsiteY29" fmla="*/ 1972017 h 2753067"/>
              <a:gd name="connsiteX30" fmla="*/ 10897764 w 11145414"/>
              <a:gd name="connsiteY30" fmla="*/ 1714842 h 2753067"/>
              <a:gd name="connsiteX31" fmla="*/ 11126364 w 11145414"/>
              <a:gd name="connsiteY31" fmla="*/ 1362417 h 2753067"/>
              <a:gd name="connsiteX32" fmla="*/ 11135889 w 11145414"/>
              <a:gd name="connsiteY32" fmla="*/ 1181442 h 2753067"/>
              <a:gd name="connsiteX33" fmla="*/ 11145414 w 11145414"/>
              <a:gd name="connsiteY33" fmla="*/ 1029042 h 2753067"/>
              <a:gd name="connsiteX34" fmla="*/ 11097789 w 11145414"/>
              <a:gd name="connsiteY34" fmla="*/ 714717 h 2753067"/>
              <a:gd name="connsiteX35" fmla="*/ 11031114 w 11145414"/>
              <a:gd name="connsiteY35" fmla="*/ 609942 h 2753067"/>
              <a:gd name="connsiteX36" fmla="*/ 10945389 w 11145414"/>
              <a:gd name="connsiteY36" fmla="*/ 495642 h 2753067"/>
              <a:gd name="connsiteX37" fmla="*/ 10707264 w 11145414"/>
              <a:gd name="connsiteY37" fmla="*/ 324192 h 2753067"/>
              <a:gd name="connsiteX38" fmla="*/ 10592964 w 11145414"/>
              <a:gd name="connsiteY38" fmla="*/ 276567 h 2753067"/>
              <a:gd name="connsiteX39" fmla="*/ 10459614 w 11145414"/>
              <a:gd name="connsiteY39" fmla="*/ 257517 h 2753067"/>
              <a:gd name="connsiteX40" fmla="*/ 10250064 w 11145414"/>
              <a:gd name="connsiteY40" fmla="*/ 219417 h 2753067"/>
              <a:gd name="connsiteX41" fmla="*/ 9507114 w 11145414"/>
              <a:gd name="connsiteY41" fmla="*/ 171792 h 2753067"/>
              <a:gd name="connsiteX42" fmla="*/ 9107064 w 11145414"/>
              <a:gd name="connsiteY42" fmla="*/ 162267 h 2753067"/>
              <a:gd name="connsiteX43" fmla="*/ 5792364 w 11145414"/>
              <a:gd name="connsiteY43" fmla="*/ 133692 h 2753067"/>
              <a:gd name="connsiteX44" fmla="*/ 5192289 w 11145414"/>
              <a:gd name="connsiteY44" fmla="*/ 114642 h 2753067"/>
              <a:gd name="connsiteX45" fmla="*/ 2477664 w 11145414"/>
              <a:gd name="connsiteY45" fmla="*/ 86067 h 2753067"/>
              <a:gd name="connsiteX46" fmla="*/ 2077614 w 11145414"/>
              <a:gd name="connsiteY46" fmla="*/ 57492 h 2753067"/>
              <a:gd name="connsiteX47" fmla="*/ 1325139 w 11145414"/>
              <a:gd name="connsiteY47" fmla="*/ 38442 h 2753067"/>
              <a:gd name="connsiteX48" fmla="*/ 934614 w 11145414"/>
              <a:gd name="connsiteY48" fmla="*/ 19392 h 2753067"/>
              <a:gd name="connsiteX49" fmla="*/ 696489 w 11145414"/>
              <a:gd name="connsiteY49" fmla="*/ 9867 h 2753067"/>
              <a:gd name="connsiteX50" fmla="*/ 620289 w 11145414"/>
              <a:gd name="connsiteY50" fmla="*/ 342 h 2753067"/>
              <a:gd name="connsiteX0" fmla="*/ 620289 w 11145414"/>
              <a:gd name="connsiteY0" fmla="*/ 0 h 2752725"/>
              <a:gd name="connsiteX1" fmla="*/ 258339 w 11145414"/>
              <a:gd name="connsiteY1" fmla="*/ 85725 h 2752725"/>
              <a:gd name="connsiteX2" fmla="*/ 210714 w 11145414"/>
              <a:gd name="connsiteY2" fmla="*/ 171450 h 2752725"/>
              <a:gd name="connsiteX3" fmla="*/ 124989 w 11145414"/>
              <a:gd name="connsiteY3" fmla="*/ 400050 h 2752725"/>
              <a:gd name="connsiteX4" fmla="*/ 77364 w 11145414"/>
              <a:gd name="connsiteY4" fmla="*/ 542925 h 2752725"/>
              <a:gd name="connsiteX5" fmla="*/ 29739 w 11145414"/>
              <a:gd name="connsiteY5" fmla="*/ 695325 h 2752725"/>
              <a:gd name="connsiteX6" fmla="*/ 10689 w 11145414"/>
              <a:gd name="connsiteY6" fmla="*/ 828675 h 2752725"/>
              <a:gd name="connsiteX7" fmla="*/ 10689 w 11145414"/>
              <a:gd name="connsiteY7" fmla="*/ 1304925 h 2752725"/>
              <a:gd name="connsiteX8" fmla="*/ 153564 w 11145414"/>
              <a:gd name="connsiteY8" fmla="*/ 1638300 h 2752725"/>
              <a:gd name="connsiteX9" fmla="*/ 286914 w 11145414"/>
              <a:gd name="connsiteY9" fmla="*/ 1809750 h 2752725"/>
              <a:gd name="connsiteX10" fmla="*/ 467889 w 11145414"/>
              <a:gd name="connsiteY10" fmla="*/ 1962150 h 2752725"/>
              <a:gd name="connsiteX11" fmla="*/ 1248939 w 11145414"/>
              <a:gd name="connsiteY11" fmla="*/ 2352675 h 2752725"/>
              <a:gd name="connsiteX12" fmla="*/ 2163339 w 11145414"/>
              <a:gd name="connsiteY12" fmla="*/ 2600325 h 2752725"/>
              <a:gd name="connsiteX13" fmla="*/ 3334914 w 11145414"/>
              <a:gd name="connsiteY13" fmla="*/ 2733675 h 2752725"/>
              <a:gd name="connsiteX14" fmla="*/ 3754014 w 11145414"/>
              <a:gd name="connsiteY14" fmla="*/ 2743200 h 2752725"/>
              <a:gd name="connsiteX15" fmla="*/ 4344564 w 11145414"/>
              <a:gd name="connsiteY15" fmla="*/ 2752725 h 2752725"/>
              <a:gd name="connsiteX16" fmla="*/ 5192289 w 11145414"/>
              <a:gd name="connsiteY16" fmla="*/ 2676525 h 2752725"/>
              <a:gd name="connsiteX17" fmla="*/ 5411364 w 11145414"/>
              <a:gd name="connsiteY17" fmla="*/ 2628900 h 2752725"/>
              <a:gd name="connsiteX18" fmla="*/ 5458989 w 11145414"/>
              <a:gd name="connsiteY18" fmla="*/ 2600325 h 2752725"/>
              <a:gd name="connsiteX19" fmla="*/ 5516139 w 11145414"/>
              <a:gd name="connsiteY19" fmla="*/ 2571750 h 2752725"/>
              <a:gd name="connsiteX20" fmla="*/ 5735214 w 11145414"/>
              <a:gd name="connsiteY20" fmla="*/ 2543175 h 2752725"/>
              <a:gd name="connsiteX21" fmla="*/ 5839989 w 11145414"/>
              <a:gd name="connsiteY21" fmla="*/ 2524125 h 2752725"/>
              <a:gd name="connsiteX22" fmla="*/ 6649614 w 11145414"/>
              <a:gd name="connsiteY22" fmla="*/ 2486025 h 2752725"/>
              <a:gd name="connsiteX23" fmla="*/ 7087764 w 11145414"/>
              <a:gd name="connsiteY23" fmla="*/ 2428875 h 2752725"/>
              <a:gd name="connsiteX24" fmla="*/ 7468764 w 11145414"/>
              <a:gd name="connsiteY24" fmla="*/ 2390775 h 2752725"/>
              <a:gd name="connsiteX25" fmla="*/ 7897389 w 11145414"/>
              <a:gd name="connsiteY25" fmla="*/ 2314575 h 2752725"/>
              <a:gd name="connsiteX26" fmla="*/ 8364114 w 11145414"/>
              <a:gd name="connsiteY26" fmla="*/ 2257425 h 2752725"/>
              <a:gd name="connsiteX27" fmla="*/ 8916564 w 11145414"/>
              <a:gd name="connsiteY27" fmla="*/ 2171700 h 2752725"/>
              <a:gd name="connsiteX28" fmla="*/ 10202439 w 11145414"/>
              <a:gd name="connsiteY28" fmla="*/ 1971675 h 2752725"/>
              <a:gd name="connsiteX29" fmla="*/ 10897764 w 11145414"/>
              <a:gd name="connsiteY29" fmla="*/ 1714500 h 2752725"/>
              <a:gd name="connsiteX30" fmla="*/ 11126364 w 11145414"/>
              <a:gd name="connsiteY30" fmla="*/ 1362075 h 2752725"/>
              <a:gd name="connsiteX31" fmla="*/ 11135889 w 11145414"/>
              <a:gd name="connsiteY31" fmla="*/ 1181100 h 2752725"/>
              <a:gd name="connsiteX32" fmla="*/ 11145414 w 11145414"/>
              <a:gd name="connsiteY32" fmla="*/ 1028700 h 2752725"/>
              <a:gd name="connsiteX33" fmla="*/ 11097789 w 11145414"/>
              <a:gd name="connsiteY33" fmla="*/ 714375 h 2752725"/>
              <a:gd name="connsiteX34" fmla="*/ 11031114 w 11145414"/>
              <a:gd name="connsiteY34" fmla="*/ 609600 h 2752725"/>
              <a:gd name="connsiteX35" fmla="*/ 10945389 w 11145414"/>
              <a:gd name="connsiteY35" fmla="*/ 495300 h 2752725"/>
              <a:gd name="connsiteX36" fmla="*/ 10707264 w 11145414"/>
              <a:gd name="connsiteY36" fmla="*/ 323850 h 2752725"/>
              <a:gd name="connsiteX37" fmla="*/ 10592964 w 11145414"/>
              <a:gd name="connsiteY37" fmla="*/ 276225 h 2752725"/>
              <a:gd name="connsiteX38" fmla="*/ 10459614 w 11145414"/>
              <a:gd name="connsiteY38" fmla="*/ 257175 h 2752725"/>
              <a:gd name="connsiteX39" fmla="*/ 10250064 w 11145414"/>
              <a:gd name="connsiteY39" fmla="*/ 219075 h 2752725"/>
              <a:gd name="connsiteX40" fmla="*/ 9507114 w 11145414"/>
              <a:gd name="connsiteY40" fmla="*/ 171450 h 2752725"/>
              <a:gd name="connsiteX41" fmla="*/ 9107064 w 11145414"/>
              <a:gd name="connsiteY41" fmla="*/ 161925 h 2752725"/>
              <a:gd name="connsiteX42" fmla="*/ 5792364 w 11145414"/>
              <a:gd name="connsiteY42" fmla="*/ 133350 h 2752725"/>
              <a:gd name="connsiteX43" fmla="*/ 5192289 w 11145414"/>
              <a:gd name="connsiteY43" fmla="*/ 114300 h 2752725"/>
              <a:gd name="connsiteX44" fmla="*/ 2477664 w 11145414"/>
              <a:gd name="connsiteY44" fmla="*/ 85725 h 2752725"/>
              <a:gd name="connsiteX45" fmla="*/ 2077614 w 11145414"/>
              <a:gd name="connsiteY45" fmla="*/ 57150 h 2752725"/>
              <a:gd name="connsiteX46" fmla="*/ 1325139 w 11145414"/>
              <a:gd name="connsiteY46" fmla="*/ 38100 h 2752725"/>
              <a:gd name="connsiteX47" fmla="*/ 934614 w 11145414"/>
              <a:gd name="connsiteY47" fmla="*/ 19050 h 2752725"/>
              <a:gd name="connsiteX48" fmla="*/ 696489 w 11145414"/>
              <a:gd name="connsiteY48" fmla="*/ 9525 h 2752725"/>
              <a:gd name="connsiteX49" fmla="*/ 620289 w 11145414"/>
              <a:gd name="connsiteY49" fmla="*/ 0 h 2752725"/>
              <a:gd name="connsiteX0" fmla="*/ 620289 w 11145414"/>
              <a:gd name="connsiteY0" fmla="*/ 0 h 2752725"/>
              <a:gd name="connsiteX1" fmla="*/ 258339 w 11145414"/>
              <a:gd name="connsiteY1" fmla="*/ 85725 h 2752725"/>
              <a:gd name="connsiteX2" fmla="*/ 210714 w 11145414"/>
              <a:gd name="connsiteY2" fmla="*/ 171450 h 2752725"/>
              <a:gd name="connsiteX3" fmla="*/ 124989 w 11145414"/>
              <a:gd name="connsiteY3" fmla="*/ 400050 h 2752725"/>
              <a:gd name="connsiteX4" fmla="*/ 77364 w 11145414"/>
              <a:gd name="connsiteY4" fmla="*/ 542925 h 2752725"/>
              <a:gd name="connsiteX5" fmla="*/ 29739 w 11145414"/>
              <a:gd name="connsiteY5" fmla="*/ 695325 h 2752725"/>
              <a:gd name="connsiteX6" fmla="*/ 10689 w 11145414"/>
              <a:gd name="connsiteY6" fmla="*/ 828675 h 2752725"/>
              <a:gd name="connsiteX7" fmla="*/ 10689 w 11145414"/>
              <a:gd name="connsiteY7" fmla="*/ 1304925 h 2752725"/>
              <a:gd name="connsiteX8" fmla="*/ 153564 w 11145414"/>
              <a:gd name="connsiteY8" fmla="*/ 1638300 h 2752725"/>
              <a:gd name="connsiteX9" fmla="*/ 286914 w 11145414"/>
              <a:gd name="connsiteY9" fmla="*/ 1809750 h 2752725"/>
              <a:gd name="connsiteX10" fmla="*/ 467889 w 11145414"/>
              <a:gd name="connsiteY10" fmla="*/ 1962150 h 2752725"/>
              <a:gd name="connsiteX11" fmla="*/ 1248939 w 11145414"/>
              <a:gd name="connsiteY11" fmla="*/ 2352675 h 2752725"/>
              <a:gd name="connsiteX12" fmla="*/ 2163339 w 11145414"/>
              <a:gd name="connsiteY12" fmla="*/ 2600325 h 2752725"/>
              <a:gd name="connsiteX13" fmla="*/ 3334914 w 11145414"/>
              <a:gd name="connsiteY13" fmla="*/ 2733675 h 2752725"/>
              <a:gd name="connsiteX14" fmla="*/ 3754014 w 11145414"/>
              <a:gd name="connsiteY14" fmla="*/ 2743200 h 2752725"/>
              <a:gd name="connsiteX15" fmla="*/ 4344564 w 11145414"/>
              <a:gd name="connsiteY15" fmla="*/ 2752725 h 2752725"/>
              <a:gd name="connsiteX16" fmla="*/ 5192289 w 11145414"/>
              <a:gd name="connsiteY16" fmla="*/ 2676525 h 2752725"/>
              <a:gd name="connsiteX17" fmla="*/ 5411364 w 11145414"/>
              <a:gd name="connsiteY17" fmla="*/ 2628900 h 2752725"/>
              <a:gd name="connsiteX18" fmla="*/ 5458989 w 11145414"/>
              <a:gd name="connsiteY18" fmla="*/ 2600325 h 2752725"/>
              <a:gd name="connsiteX19" fmla="*/ 5516139 w 11145414"/>
              <a:gd name="connsiteY19" fmla="*/ 2571750 h 2752725"/>
              <a:gd name="connsiteX20" fmla="*/ 5735214 w 11145414"/>
              <a:gd name="connsiteY20" fmla="*/ 2543175 h 2752725"/>
              <a:gd name="connsiteX21" fmla="*/ 5839989 w 11145414"/>
              <a:gd name="connsiteY21" fmla="*/ 2524125 h 2752725"/>
              <a:gd name="connsiteX22" fmla="*/ 6649614 w 11145414"/>
              <a:gd name="connsiteY22" fmla="*/ 2486025 h 2752725"/>
              <a:gd name="connsiteX23" fmla="*/ 7087764 w 11145414"/>
              <a:gd name="connsiteY23" fmla="*/ 2428875 h 2752725"/>
              <a:gd name="connsiteX24" fmla="*/ 7468764 w 11145414"/>
              <a:gd name="connsiteY24" fmla="*/ 2390775 h 2752725"/>
              <a:gd name="connsiteX25" fmla="*/ 7897389 w 11145414"/>
              <a:gd name="connsiteY25" fmla="*/ 2314575 h 2752725"/>
              <a:gd name="connsiteX26" fmla="*/ 8364114 w 11145414"/>
              <a:gd name="connsiteY26" fmla="*/ 2257425 h 2752725"/>
              <a:gd name="connsiteX27" fmla="*/ 8916564 w 11145414"/>
              <a:gd name="connsiteY27" fmla="*/ 2171700 h 2752725"/>
              <a:gd name="connsiteX28" fmla="*/ 10202439 w 11145414"/>
              <a:gd name="connsiteY28" fmla="*/ 1971675 h 2752725"/>
              <a:gd name="connsiteX29" fmla="*/ 10897764 w 11145414"/>
              <a:gd name="connsiteY29" fmla="*/ 1714500 h 2752725"/>
              <a:gd name="connsiteX30" fmla="*/ 11126364 w 11145414"/>
              <a:gd name="connsiteY30" fmla="*/ 1362075 h 2752725"/>
              <a:gd name="connsiteX31" fmla="*/ 11135889 w 11145414"/>
              <a:gd name="connsiteY31" fmla="*/ 1181100 h 2752725"/>
              <a:gd name="connsiteX32" fmla="*/ 11145414 w 11145414"/>
              <a:gd name="connsiteY32" fmla="*/ 1028700 h 2752725"/>
              <a:gd name="connsiteX33" fmla="*/ 11097789 w 11145414"/>
              <a:gd name="connsiteY33" fmla="*/ 714375 h 2752725"/>
              <a:gd name="connsiteX34" fmla="*/ 11031114 w 11145414"/>
              <a:gd name="connsiteY34" fmla="*/ 609600 h 2752725"/>
              <a:gd name="connsiteX35" fmla="*/ 10945389 w 11145414"/>
              <a:gd name="connsiteY35" fmla="*/ 495300 h 2752725"/>
              <a:gd name="connsiteX36" fmla="*/ 10707264 w 11145414"/>
              <a:gd name="connsiteY36" fmla="*/ 323850 h 2752725"/>
              <a:gd name="connsiteX37" fmla="*/ 10592964 w 11145414"/>
              <a:gd name="connsiteY37" fmla="*/ 276225 h 2752725"/>
              <a:gd name="connsiteX38" fmla="*/ 10459614 w 11145414"/>
              <a:gd name="connsiteY38" fmla="*/ 257175 h 2752725"/>
              <a:gd name="connsiteX39" fmla="*/ 10250064 w 11145414"/>
              <a:gd name="connsiteY39" fmla="*/ 219075 h 2752725"/>
              <a:gd name="connsiteX40" fmla="*/ 9507114 w 11145414"/>
              <a:gd name="connsiteY40" fmla="*/ 171450 h 2752725"/>
              <a:gd name="connsiteX41" fmla="*/ 9107064 w 11145414"/>
              <a:gd name="connsiteY41" fmla="*/ 161925 h 2752725"/>
              <a:gd name="connsiteX42" fmla="*/ 5792364 w 11145414"/>
              <a:gd name="connsiteY42" fmla="*/ 133350 h 2752725"/>
              <a:gd name="connsiteX43" fmla="*/ 5192289 w 11145414"/>
              <a:gd name="connsiteY43" fmla="*/ 114300 h 2752725"/>
              <a:gd name="connsiteX44" fmla="*/ 2477664 w 11145414"/>
              <a:gd name="connsiteY44" fmla="*/ 85725 h 2752725"/>
              <a:gd name="connsiteX45" fmla="*/ 2077614 w 11145414"/>
              <a:gd name="connsiteY45" fmla="*/ 57150 h 2752725"/>
              <a:gd name="connsiteX46" fmla="*/ 1325139 w 11145414"/>
              <a:gd name="connsiteY46" fmla="*/ 38100 h 2752725"/>
              <a:gd name="connsiteX47" fmla="*/ 934614 w 11145414"/>
              <a:gd name="connsiteY47" fmla="*/ 19050 h 2752725"/>
              <a:gd name="connsiteX48" fmla="*/ 696489 w 11145414"/>
              <a:gd name="connsiteY48" fmla="*/ 9525 h 2752725"/>
              <a:gd name="connsiteX49" fmla="*/ 620289 w 11145414"/>
              <a:gd name="connsiteY49" fmla="*/ 0 h 2752725"/>
              <a:gd name="connsiteX0" fmla="*/ 620289 w 11145414"/>
              <a:gd name="connsiteY0" fmla="*/ 236 h 2752961"/>
              <a:gd name="connsiteX1" fmla="*/ 258339 w 11145414"/>
              <a:gd name="connsiteY1" fmla="*/ 85961 h 2752961"/>
              <a:gd name="connsiteX2" fmla="*/ 210714 w 11145414"/>
              <a:gd name="connsiteY2" fmla="*/ 171686 h 2752961"/>
              <a:gd name="connsiteX3" fmla="*/ 124989 w 11145414"/>
              <a:gd name="connsiteY3" fmla="*/ 400286 h 2752961"/>
              <a:gd name="connsiteX4" fmla="*/ 77364 w 11145414"/>
              <a:gd name="connsiteY4" fmla="*/ 543161 h 2752961"/>
              <a:gd name="connsiteX5" fmla="*/ 29739 w 11145414"/>
              <a:gd name="connsiteY5" fmla="*/ 695561 h 2752961"/>
              <a:gd name="connsiteX6" fmla="*/ 10689 w 11145414"/>
              <a:gd name="connsiteY6" fmla="*/ 828911 h 2752961"/>
              <a:gd name="connsiteX7" fmla="*/ 10689 w 11145414"/>
              <a:gd name="connsiteY7" fmla="*/ 1305161 h 2752961"/>
              <a:gd name="connsiteX8" fmla="*/ 153564 w 11145414"/>
              <a:gd name="connsiteY8" fmla="*/ 1638536 h 2752961"/>
              <a:gd name="connsiteX9" fmla="*/ 286914 w 11145414"/>
              <a:gd name="connsiteY9" fmla="*/ 1809986 h 2752961"/>
              <a:gd name="connsiteX10" fmla="*/ 467889 w 11145414"/>
              <a:gd name="connsiteY10" fmla="*/ 1962386 h 2752961"/>
              <a:gd name="connsiteX11" fmla="*/ 1248939 w 11145414"/>
              <a:gd name="connsiteY11" fmla="*/ 2352911 h 2752961"/>
              <a:gd name="connsiteX12" fmla="*/ 2163339 w 11145414"/>
              <a:gd name="connsiteY12" fmla="*/ 2600561 h 2752961"/>
              <a:gd name="connsiteX13" fmla="*/ 3334914 w 11145414"/>
              <a:gd name="connsiteY13" fmla="*/ 2733911 h 2752961"/>
              <a:gd name="connsiteX14" fmla="*/ 3754014 w 11145414"/>
              <a:gd name="connsiteY14" fmla="*/ 2743436 h 2752961"/>
              <a:gd name="connsiteX15" fmla="*/ 4344564 w 11145414"/>
              <a:gd name="connsiteY15" fmla="*/ 2752961 h 2752961"/>
              <a:gd name="connsiteX16" fmla="*/ 5192289 w 11145414"/>
              <a:gd name="connsiteY16" fmla="*/ 2676761 h 2752961"/>
              <a:gd name="connsiteX17" fmla="*/ 5411364 w 11145414"/>
              <a:gd name="connsiteY17" fmla="*/ 2629136 h 2752961"/>
              <a:gd name="connsiteX18" fmla="*/ 5458989 w 11145414"/>
              <a:gd name="connsiteY18" fmla="*/ 2600561 h 2752961"/>
              <a:gd name="connsiteX19" fmla="*/ 5516139 w 11145414"/>
              <a:gd name="connsiteY19" fmla="*/ 2571986 h 2752961"/>
              <a:gd name="connsiteX20" fmla="*/ 5735214 w 11145414"/>
              <a:gd name="connsiteY20" fmla="*/ 2543411 h 2752961"/>
              <a:gd name="connsiteX21" fmla="*/ 5839989 w 11145414"/>
              <a:gd name="connsiteY21" fmla="*/ 2524361 h 2752961"/>
              <a:gd name="connsiteX22" fmla="*/ 6649614 w 11145414"/>
              <a:gd name="connsiteY22" fmla="*/ 2486261 h 2752961"/>
              <a:gd name="connsiteX23" fmla="*/ 7087764 w 11145414"/>
              <a:gd name="connsiteY23" fmla="*/ 2429111 h 2752961"/>
              <a:gd name="connsiteX24" fmla="*/ 7468764 w 11145414"/>
              <a:gd name="connsiteY24" fmla="*/ 2391011 h 2752961"/>
              <a:gd name="connsiteX25" fmla="*/ 7897389 w 11145414"/>
              <a:gd name="connsiteY25" fmla="*/ 2314811 h 2752961"/>
              <a:gd name="connsiteX26" fmla="*/ 8364114 w 11145414"/>
              <a:gd name="connsiteY26" fmla="*/ 2257661 h 2752961"/>
              <a:gd name="connsiteX27" fmla="*/ 8916564 w 11145414"/>
              <a:gd name="connsiteY27" fmla="*/ 2171936 h 2752961"/>
              <a:gd name="connsiteX28" fmla="*/ 10202439 w 11145414"/>
              <a:gd name="connsiteY28" fmla="*/ 1971911 h 2752961"/>
              <a:gd name="connsiteX29" fmla="*/ 10897764 w 11145414"/>
              <a:gd name="connsiteY29" fmla="*/ 1714736 h 2752961"/>
              <a:gd name="connsiteX30" fmla="*/ 11126364 w 11145414"/>
              <a:gd name="connsiteY30" fmla="*/ 1362311 h 2752961"/>
              <a:gd name="connsiteX31" fmla="*/ 11135889 w 11145414"/>
              <a:gd name="connsiteY31" fmla="*/ 1181336 h 2752961"/>
              <a:gd name="connsiteX32" fmla="*/ 11145414 w 11145414"/>
              <a:gd name="connsiteY32" fmla="*/ 1028936 h 2752961"/>
              <a:gd name="connsiteX33" fmla="*/ 11097789 w 11145414"/>
              <a:gd name="connsiteY33" fmla="*/ 714611 h 2752961"/>
              <a:gd name="connsiteX34" fmla="*/ 11031114 w 11145414"/>
              <a:gd name="connsiteY34" fmla="*/ 609836 h 2752961"/>
              <a:gd name="connsiteX35" fmla="*/ 10945389 w 11145414"/>
              <a:gd name="connsiteY35" fmla="*/ 495536 h 2752961"/>
              <a:gd name="connsiteX36" fmla="*/ 10707264 w 11145414"/>
              <a:gd name="connsiteY36" fmla="*/ 324086 h 2752961"/>
              <a:gd name="connsiteX37" fmla="*/ 10592964 w 11145414"/>
              <a:gd name="connsiteY37" fmla="*/ 276461 h 2752961"/>
              <a:gd name="connsiteX38" fmla="*/ 10459614 w 11145414"/>
              <a:gd name="connsiteY38" fmla="*/ 257411 h 2752961"/>
              <a:gd name="connsiteX39" fmla="*/ 10250064 w 11145414"/>
              <a:gd name="connsiteY39" fmla="*/ 219311 h 2752961"/>
              <a:gd name="connsiteX40" fmla="*/ 9507114 w 11145414"/>
              <a:gd name="connsiteY40" fmla="*/ 171686 h 2752961"/>
              <a:gd name="connsiteX41" fmla="*/ 9107064 w 11145414"/>
              <a:gd name="connsiteY41" fmla="*/ 162161 h 2752961"/>
              <a:gd name="connsiteX42" fmla="*/ 5792364 w 11145414"/>
              <a:gd name="connsiteY42" fmla="*/ 133586 h 2752961"/>
              <a:gd name="connsiteX43" fmla="*/ 5192289 w 11145414"/>
              <a:gd name="connsiteY43" fmla="*/ 114536 h 2752961"/>
              <a:gd name="connsiteX44" fmla="*/ 2477664 w 11145414"/>
              <a:gd name="connsiteY44" fmla="*/ 85961 h 2752961"/>
              <a:gd name="connsiteX45" fmla="*/ 2077614 w 11145414"/>
              <a:gd name="connsiteY45" fmla="*/ 57386 h 2752961"/>
              <a:gd name="connsiteX46" fmla="*/ 1325139 w 11145414"/>
              <a:gd name="connsiteY46" fmla="*/ 38336 h 2752961"/>
              <a:gd name="connsiteX47" fmla="*/ 934614 w 11145414"/>
              <a:gd name="connsiteY47" fmla="*/ 19286 h 2752961"/>
              <a:gd name="connsiteX48" fmla="*/ 696489 w 11145414"/>
              <a:gd name="connsiteY48" fmla="*/ 9761 h 2752961"/>
              <a:gd name="connsiteX49" fmla="*/ 620289 w 11145414"/>
              <a:gd name="connsiteY49" fmla="*/ 236 h 2752961"/>
              <a:gd name="connsiteX0" fmla="*/ 502594 w 11145414"/>
              <a:gd name="connsiteY0" fmla="*/ 65817 h 2743302"/>
              <a:gd name="connsiteX1" fmla="*/ 258339 w 11145414"/>
              <a:gd name="connsiteY1" fmla="*/ 76302 h 2743302"/>
              <a:gd name="connsiteX2" fmla="*/ 210714 w 11145414"/>
              <a:gd name="connsiteY2" fmla="*/ 162027 h 2743302"/>
              <a:gd name="connsiteX3" fmla="*/ 124989 w 11145414"/>
              <a:gd name="connsiteY3" fmla="*/ 390627 h 2743302"/>
              <a:gd name="connsiteX4" fmla="*/ 77364 w 11145414"/>
              <a:gd name="connsiteY4" fmla="*/ 533502 h 2743302"/>
              <a:gd name="connsiteX5" fmla="*/ 29739 w 11145414"/>
              <a:gd name="connsiteY5" fmla="*/ 685902 h 2743302"/>
              <a:gd name="connsiteX6" fmla="*/ 10689 w 11145414"/>
              <a:gd name="connsiteY6" fmla="*/ 819252 h 2743302"/>
              <a:gd name="connsiteX7" fmla="*/ 10689 w 11145414"/>
              <a:gd name="connsiteY7" fmla="*/ 1295502 h 2743302"/>
              <a:gd name="connsiteX8" fmla="*/ 153564 w 11145414"/>
              <a:gd name="connsiteY8" fmla="*/ 1628877 h 2743302"/>
              <a:gd name="connsiteX9" fmla="*/ 286914 w 11145414"/>
              <a:gd name="connsiteY9" fmla="*/ 1800327 h 2743302"/>
              <a:gd name="connsiteX10" fmla="*/ 467889 w 11145414"/>
              <a:gd name="connsiteY10" fmla="*/ 1952727 h 2743302"/>
              <a:gd name="connsiteX11" fmla="*/ 1248939 w 11145414"/>
              <a:gd name="connsiteY11" fmla="*/ 2343252 h 2743302"/>
              <a:gd name="connsiteX12" fmla="*/ 2163339 w 11145414"/>
              <a:gd name="connsiteY12" fmla="*/ 2590902 h 2743302"/>
              <a:gd name="connsiteX13" fmla="*/ 3334914 w 11145414"/>
              <a:gd name="connsiteY13" fmla="*/ 2724252 h 2743302"/>
              <a:gd name="connsiteX14" fmla="*/ 3754014 w 11145414"/>
              <a:gd name="connsiteY14" fmla="*/ 2733777 h 2743302"/>
              <a:gd name="connsiteX15" fmla="*/ 4344564 w 11145414"/>
              <a:gd name="connsiteY15" fmla="*/ 2743302 h 2743302"/>
              <a:gd name="connsiteX16" fmla="*/ 5192289 w 11145414"/>
              <a:gd name="connsiteY16" fmla="*/ 2667102 h 2743302"/>
              <a:gd name="connsiteX17" fmla="*/ 5411364 w 11145414"/>
              <a:gd name="connsiteY17" fmla="*/ 2619477 h 2743302"/>
              <a:gd name="connsiteX18" fmla="*/ 5458989 w 11145414"/>
              <a:gd name="connsiteY18" fmla="*/ 2590902 h 2743302"/>
              <a:gd name="connsiteX19" fmla="*/ 5516139 w 11145414"/>
              <a:gd name="connsiteY19" fmla="*/ 2562327 h 2743302"/>
              <a:gd name="connsiteX20" fmla="*/ 5735214 w 11145414"/>
              <a:gd name="connsiteY20" fmla="*/ 2533752 h 2743302"/>
              <a:gd name="connsiteX21" fmla="*/ 5839989 w 11145414"/>
              <a:gd name="connsiteY21" fmla="*/ 2514702 h 2743302"/>
              <a:gd name="connsiteX22" fmla="*/ 6649614 w 11145414"/>
              <a:gd name="connsiteY22" fmla="*/ 2476602 h 2743302"/>
              <a:gd name="connsiteX23" fmla="*/ 7087764 w 11145414"/>
              <a:gd name="connsiteY23" fmla="*/ 2419452 h 2743302"/>
              <a:gd name="connsiteX24" fmla="*/ 7468764 w 11145414"/>
              <a:gd name="connsiteY24" fmla="*/ 2381352 h 2743302"/>
              <a:gd name="connsiteX25" fmla="*/ 7897389 w 11145414"/>
              <a:gd name="connsiteY25" fmla="*/ 2305152 h 2743302"/>
              <a:gd name="connsiteX26" fmla="*/ 8364114 w 11145414"/>
              <a:gd name="connsiteY26" fmla="*/ 2248002 h 2743302"/>
              <a:gd name="connsiteX27" fmla="*/ 8916564 w 11145414"/>
              <a:gd name="connsiteY27" fmla="*/ 2162277 h 2743302"/>
              <a:gd name="connsiteX28" fmla="*/ 10202439 w 11145414"/>
              <a:gd name="connsiteY28" fmla="*/ 1962252 h 2743302"/>
              <a:gd name="connsiteX29" fmla="*/ 10897764 w 11145414"/>
              <a:gd name="connsiteY29" fmla="*/ 1705077 h 2743302"/>
              <a:gd name="connsiteX30" fmla="*/ 11126364 w 11145414"/>
              <a:gd name="connsiteY30" fmla="*/ 1352652 h 2743302"/>
              <a:gd name="connsiteX31" fmla="*/ 11135889 w 11145414"/>
              <a:gd name="connsiteY31" fmla="*/ 1171677 h 2743302"/>
              <a:gd name="connsiteX32" fmla="*/ 11145414 w 11145414"/>
              <a:gd name="connsiteY32" fmla="*/ 1019277 h 2743302"/>
              <a:gd name="connsiteX33" fmla="*/ 11097789 w 11145414"/>
              <a:gd name="connsiteY33" fmla="*/ 704952 h 2743302"/>
              <a:gd name="connsiteX34" fmla="*/ 11031114 w 11145414"/>
              <a:gd name="connsiteY34" fmla="*/ 600177 h 2743302"/>
              <a:gd name="connsiteX35" fmla="*/ 10945389 w 11145414"/>
              <a:gd name="connsiteY35" fmla="*/ 485877 h 2743302"/>
              <a:gd name="connsiteX36" fmla="*/ 10707264 w 11145414"/>
              <a:gd name="connsiteY36" fmla="*/ 314427 h 2743302"/>
              <a:gd name="connsiteX37" fmla="*/ 10592964 w 11145414"/>
              <a:gd name="connsiteY37" fmla="*/ 266802 h 2743302"/>
              <a:gd name="connsiteX38" fmla="*/ 10459614 w 11145414"/>
              <a:gd name="connsiteY38" fmla="*/ 247752 h 2743302"/>
              <a:gd name="connsiteX39" fmla="*/ 10250064 w 11145414"/>
              <a:gd name="connsiteY39" fmla="*/ 209652 h 2743302"/>
              <a:gd name="connsiteX40" fmla="*/ 9507114 w 11145414"/>
              <a:gd name="connsiteY40" fmla="*/ 162027 h 2743302"/>
              <a:gd name="connsiteX41" fmla="*/ 9107064 w 11145414"/>
              <a:gd name="connsiteY41" fmla="*/ 152502 h 2743302"/>
              <a:gd name="connsiteX42" fmla="*/ 5792364 w 11145414"/>
              <a:gd name="connsiteY42" fmla="*/ 123927 h 2743302"/>
              <a:gd name="connsiteX43" fmla="*/ 5192289 w 11145414"/>
              <a:gd name="connsiteY43" fmla="*/ 104877 h 2743302"/>
              <a:gd name="connsiteX44" fmla="*/ 2477664 w 11145414"/>
              <a:gd name="connsiteY44" fmla="*/ 76302 h 2743302"/>
              <a:gd name="connsiteX45" fmla="*/ 2077614 w 11145414"/>
              <a:gd name="connsiteY45" fmla="*/ 47727 h 2743302"/>
              <a:gd name="connsiteX46" fmla="*/ 1325139 w 11145414"/>
              <a:gd name="connsiteY46" fmla="*/ 28677 h 2743302"/>
              <a:gd name="connsiteX47" fmla="*/ 934614 w 11145414"/>
              <a:gd name="connsiteY47" fmla="*/ 9627 h 2743302"/>
              <a:gd name="connsiteX48" fmla="*/ 696489 w 11145414"/>
              <a:gd name="connsiteY48" fmla="*/ 102 h 2743302"/>
              <a:gd name="connsiteX49" fmla="*/ 502594 w 11145414"/>
              <a:gd name="connsiteY49" fmla="*/ 65817 h 2743302"/>
              <a:gd name="connsiteX0" fmla="*/ 502594 w 11145414"/>
              <a:gd name="connsiteY0" fmla="*/ 65817 h 2743302"/>
              <a:gd name="connsiteX1" fmla="*/ 258339 w 11145414"/>
              <a:gd name="connsiteY1" fmla="*/ 76302 h 2743302"/>
              <a:gd name="connsiteX2" fmla="*/ 210714 w 11145414"/>
              <a:gd name="connsiteY2" fmla="*/ 162027 h 2743302"/>
              <a:gd name="connsiteX3" fmla="*/ 124989 w 11145414"/>
              <a:gd name="connsiteY3" fmla="*/ 390627 h 2743302"/>
              <a:gd name="connsiteX4" fmla="*/ 77364 w 11145414"/>
              <a:gd name="connsiteY4" fmla="*/ 533502 h 2743302"/>
              <a:gd name="connsiteX5" fmla="*/ 29739 w 11145414"/>
              <a:gd name="connsiteY5" fmla="*/ 685902 h 2743302"/>
              <a:gd name="connsiteX6" fmla="*/ 10689 w 11145414"/>
              <a:gd name="connsiteY6" fmla="*/ 819252 h 2743302"/>
              <a:gd name="connsiteX7" fmla="*/ 10689 w 11145414"/>
              <a:gd name="connsiteY7" fmla="*/ 1295502 h 2743302"/>
              <a:gd name="connsiteX8" fmla="*/ 153564 w 11145414"/>
              <a:gd name="connsiteY8" fmla="*/ 1628877 h 2743302"/>
              <a:gd name="connsiteX9" fmla="*/ 286914 w 11145414"/>
              <a:gd name="connsiteY9" fmla="*/ 1800327 h 2743302"/>
              <a:gd name="connsiteX10" fmla="*/ 467889 w 11145414"/>
              <a:gd name="connsiteY10" fmla="*/ 1952727 h 2743302"/>
              <a:gd name="connsiteX11" fmla="*/ 1248939 w 11145414"/>
              <a:gd name="connsiteY11" fmla="*/ 2343252 h 2743302"/>
              <a:gd name="connsiteX12" fmla="*/ 2163339 w 11145414"/>
              <a:gd name="connsiteY12" fmla="*/ 2590902 h 2743302"/>
              <a:gd name="connsiteX13" fmla="*/ 3334914 w 11145414"/>
              <a:gd name="connsiteY13" fmla="*/ 2724252 h 2743302"/>
              <a:gd name="connsiteX14" fmla="*/ 3754014 w 11145414"/>
              <a:gd name="connsiteY14" fmla="*/ 2733777 h 2743302"/>
              <a:gd name="connsiteX15" fmla="*/ 4344564 w 11145414"/>
              <a:gd name="connsiteY15" fmla="*/ 2743302 h 2743302"/>
              <a:gd name="connsiteX16" fmla="*/ 5192289 w 11145414"/>
              <a:gd name="connsiteY16" fmla="*/ 2667102 h 2743302"/>
              <a:gd name="connsiteX17" fmla="*/ 5411364 w 11145414"/>
              <a:gd name="connsiteY17" fmla="*/ 2619477 h 2743302"/>
              <a:gd name="connsiteX18" fmla="*/ 5458989 w 11145414"/>
              <a:gd name="connsiteY18" fmla="*/ 2590902 h 2743302"/>
              <a:gd name="connsiteX19" fmla="*/ 5516139 w 11145414"/>
              <a:gd name="connsiteY19" fmla="*/ 2562327 h 2743302"/>
              <a:gd name="connsiteX20" fmla="*/ 5735214 w 11145414"/>
              <a:gd name="connsiteY20" fmla="*/ 2533752 h 2743302"/>
              <a:gd name="connsiteX21" fmla="*/ 5839989 w 11145414"/>
              <a:gd name="connsiteY21" fmla="*/ 2514702 h 2743302"/>
              <a:gd name="connsiteX22" fmla="*/ 6649614 w 11145414"/>
              <a:gd name="connsiteY22" fmla="*/ 2476602 h 2743302"/>
              <a:gd name="connsiteX23" fmla="*/ 7087764 w 11145414"/>
              <a:gd name="connsiteY23" fmla="*/ 2419452 h 2743302"/>
              <a:gd name="connsiteX24" fmla="*/ 7468764 w 11145414"/>
              <a:gd name="connsiteY24" fmla="*/ 2381352 h 2743302"/>
              <a:gd name="connsiteX25" fmla="*/ 7897389 w 11145414"/>
              <a:gd name="connsiteY25" fmla="*/ 2305152 h 2743302"/>
              <a:gd name="connsiteX26" fmla="*/ 8364114 w 11145414"/>
              <a:gd name="connsiteY26" fmla="*/ 2248002 h 2743302"/>
              <a:gd name="connsiteX27" fmla="*/ 8916564 w 11145414"/>
              <a:gd name="connsiteY27" fmla="*/ 2162277 h 2743302"/>
              <a:gd name="connsiteX28" fmla="*/ 10202439 w 11145414"/>
              <a:gd name="connsiteY28" fmla="*/ 1962252 h 2743302"/>
              <a:gd name="connsiteX29" fmla="*/ 10897764 w 11145414"/>
              <a:gd name="connsiteY29" fmla="*/ 1705077 h 2743302"/>
              <a:gd name="connsiteX30" fmla="*/ 11126364 w 11145414"/>
              <a:gd name="connsiteY30" fmla="*/ 1352652 h 2743302"/>
              <a:gd name="connsiteX31" fmla="*/ 11135889 w 11145414"/>
              <a:gd name="connsiteY31" fmla="*/ 1171677 h 2743302"/>
              <a:gd name="connsiteX32" fmla="*/ 11145414 w 11145414"/>
              <a:gd name="connsiteY32" fmla="*/ 1019277 h 2743302"/>
              <a:gd name="connsiteX33" fmla="*/ 11097789 w 11145414"/>
              <a:gd name="connsiteY33" fmla="*/ 704952 h 2743302"/>
              <a:gd name="connsiteX34" fmla="*/ 11031114 w 11145414"/>
              <a:gd name="connsiteY34" fmla="*/ 600177 h 2743302"/>
              <a:gd name="connsiteX35" fmla="*/ 10945389 w 11145414"/>
              <a:gd name="connsiteY35" fmla="*/ 485877 h 2743302"/>
              <a:gd name="connsiteX36" fmla="*/ 10707264 w 11145414"/>
              <a:gd name="connsiteY36" fmla="*/ 314427 h 2743302"/>
              <a:gd name="connsiteX37" fmla="*/ 10592964 w 11145414"/>
              <a:gd name="connsiteY37" fmla="*/ 266802 h 2743302"/>
              <a:gd name="connsiteX38" fmla="*/ 10459614 w 11145414"/>
              <a:gd name="connsiteY38" fmla="*/ 247752 h 2743302"/>
              <a:gd name="connsiteX39" fmla="*/ 10250064 w 11145414"/>
              <a:gd name="connsiteY39" fmla="*/ 209652 h 2743302"/>
              <a:gd name="connsiteX40" fmla="*/ 9507114 w 11145414"/>
              <a:gd name="connsiteY40" fmla="*/ 162027 h 2743302"/>
              <a:gd name="connsiteX41" fmla="*/ 9107064 w 11145414"/>
              <a:gd name="connsiteY41" fmla="*/ 152502 h 2743302"/>
              <a:gd name="connsiteX42" fmla="*/ 5792364 w 11145414"/>
              <a:gd name="connsiteY42" fmla="*/ 123927 h 2743302"/>
              <a:gd name="connsiteX43" fmla="*/ 5192289 w 11145414"/>
              <a:gd name="connsiteY43" fmla="*/ 104877 h 2743302"/>
              <a:gd name="connsiteX44" fmla="*/ 2477664 w 11145414"/>
              <a:gd name="connsiteY44" fmla="*/ 76302 h 2743302"/>
              <a:gd name="connsiteX45" fmla="*/ 2077614 w 11145414"/>
              <a:gd name="connsiteY45" fmla="*/ 47727 h 2743302"/>
              <a:gd name="connsiteX46" fmla="*/ 1325139 w 11145414"/>
              <a:gd name="connsiteY46" fmla="*/ 28677 h 2743302"/>
              <a:gd name="connsiteX47" fmla="*/ 934614 w 11145414"/>
              <a:gd name="connsiteY47" fmla="*/ 9627 h 2743302"/>
              <a:gd name="connsiteX48" fmla="*/ 696489 w 11145414"/>
              <a:gd name="connsiteY48" fmla="*/ 102 h 2743302"/>
              <a:gd name="connsiteX49" fmla="*/ 502594 w 11145414"/>
              <a:gd name="connsiteY49" fmla="*/ 65817 h 2743302"/>
              <a:gd name="connsiteX0" fmla="*/ 502594 w 11145414"/>
              <a:gd name="connsiteY0" fmla="*/ 65817 h 2743302"/>
              <a:gd name="connsiteX1" fmla="*/ 210714 w 11145414"/>
              <a:gd name="connsiteY1" fmla="*/ 162027 h 2743302"/>
              <a:gd name="connsiteX2" fmla="*/ 124989 w 11145414"/>
              <a:gd name="connsiteY2" fmla="*/ 390627 h 2743302"/>
              <a:gd name="connsiteX3" fmla="*/ 77364 w 11145414"/>
              <a:gd name="connsiteY3" fmla="*/ 533502 h 2743302"/>
              <a:gd name="connsiteX4" fmla="*/ 29739 w 11145414"/>
              <a:gd name="connsiteY4" fmla="*/ 685902 h 2743302"/>
              <a:gd name="connsiteX5" fmla="*/ 10689 w 11145414"/>
              <a:gd name="connsiteY5" fmla="*/ 819252 h 2743302"/>
              <a:gd name="connsiteX6" fmla="*/ 10689 w 11145414"/>
              <a:gd name="connsiteY6" fmla="*/ 1295502 h 2743302"/>
              <a:gd name="connsiteX7" fmla="*/ 153564 w 11145414"/>
              <a:gd name="connsiteY7" fmla="*/ 1628877 h 2743302"/>
              <a:gd name="connsiteX8" fmla="*/ 286914 w 11145414"/>
              <a:gd name="connsiteY8" fmla="*/ 1800327 h 2743302"/>
              <a:gd name="connsiteX9" fmla="*/ 467889 w 11145414"/>
              <a:gd name="connsiteY9" fmla="*/ 1952727 h 2743302"/>
              <a:gd name="connsiteX10" fmla="*/ 1248939 w 11145414"/>
              <a:gd name="connsiteY10" fmla="*/ 2343252 h 2743302"/>
              <a:gd name="connsiteX11" fmla="*/ 2163339 w 11145414"/>
              <a:gd name="connsiteY11" fmla="*/ 2590902 h 2743302"/>
              <a:gd name="connsiteX12" fmla="*/ 3334914 w 11145414"/>
              <a:gd name="connsiteY12" fmla="*/ 2724252 h 2743302"/>
              <a:gd name="connsiteX13" fmla="*/ 3754014 w 11145414"/>
              <a:gd name="connsiteY13" fmla="*/ 2733777 h 2743302"/>
              <a:gd name="connsiteX14" fmla="*/ 4344564 w 11145414"/>
              <a:gd name="connsiteY14" fmla="*/ 2743302 h 2743302"/>
              <a:gd name="connsiteX15" fmla="*/ 5192289 w 11145414"/>
              <a:gd name="connsiteY15" fmla="*/ 2667102 h 2743302"/>
              <a:gd name="connsiteX16" fmla="*/ 5411364 w 11145414"/>
              <a:gd name="connsiteY16" fmla="*/ 2619477 h 2743302"/>
              <a:gd name="connsiteX17" fmla="*/ 5458989 w 11145414"/>
              <a:gd name="connsiteY17" fmla="*/ 2590902 h 2743302"/>
              <a:gd name="connsiteX18" fmla="*/ 5516139 w 11145414"/>
              <a:gd name="connsiteY18" fmla="*/ 2562327 h 2743302"/>
              <a:gd name="connsiteX19" fmla="*/ 5735214 w 11145414"/>
              <a:gd name="connsiteY19" fmla="*/ 2533752 h 2743302"/>
              <a:gd name="connsiteX20" fmla="*/ 5839989 w 11145414"/>
              <a:gd name="connsiteY20" fmla="*/ 2514702 h 2743302"/>
              <a:gd name="connsiteX21" fmla="*/ 6649614 w 11145414"/>
              <a:gd name="connsiteY21" fmla="*/ 2476602 h 2743302"/>
              <a:gd name="connsiteX22" fmla="*/ 7087764 w 11145414"/>
              <a:gd name="connsiteY22" fmla="*/ 2419452 h 2743302"/>
              <a:gd name="connsiteX23" fmla="*/ 7468764 w 11145414"/>
              <a:gd name="connsiteY23" fmla="*/ 2381352 h 2743302"/>
              <a:gd name="connsiteX24" fmla="*/ 7897389 w 11145414"/>
              <a:gd name="connsiteY24" fmla="*/ 2305152 h 2743302"/>
              <a:gd name="connsiteX25" fmla="*/ 8364114 w 11145414"/>
              <a:gd name="connsiteY25" fmla="*/ 2248002 h 2743302"/>
              <a:gd name="connsiteX26" fmla="*/ 8916564 w 11145414"/>
              <a:gd name="connsiteY26" fmla="*/ 2162277 h 2743302"/>
              <a:gd name="connsiteX27" fmla="*/ 10202439 w 11145414"/>
              <a:gd name="connsiteY27" fmla="*/ 1962252 h 2743302"/>
              <a:gd name="connsiteX28" fmla="*/ 10897764 w 11145414"/>
              <a:gd name="connsiteY28" fmla="*/ 1705077 h 2743302"/>
              <a:gd name="connsiteX29" fmla="*/ 11126364 w 11145414"/>
              <a:gd name="connsiteY29" fmla="*/ 1352652 h 2743302"/>
              <a:gd name="connsiteX30" fmla="*/ 11135889 w 11145414"/>
              <a:gd name="connsiteY30" fmla="*/ 1171677 h 2743302"/>
              <a:gd name="connsiteX31" fmla="*/ 11145414 w 11145414"/>
              <a:gd name="connsiteY31" fmla="*/ 1019277 h 2743302"/>
              <a:gd name="connsiteX32" fmla="*/ 11097789 w 11145414"/>
              <a:gd name="connsiteY32" fmla="*/ 704952 h 2743302"/>
              <a:gd name="connsiteX33" fmla="*/ 11031114 w 11145414"/>
              <a:gd name="connsiteY33" fmla="*/ 600177 h 2743302"/>
              <a:gd name="connsiteX34" fmla="*/ 10945389 w 11145414"/>
              <a:gd name="connsiteY34" fmla="*/ 485877 h 2743302"/>
              <a:gd name="connsiteX35" fmla="*/ 10707264 w 11145414"/>
              <a:gd name="connsiteY35" fmla="*/ 314427 h 2743302"/>
              <a:gd name="connsiteX36" fmla="*/ 10592964 w 11145414"/>
              <a:gd name="connsiteY36" fmla="*/ 266802 h 2743302"/>
              <a:gd name="connsiteX37" fmla="*/ 10459614 w 11145414"/>
              <a:gd name="connsiteY37" fmla="*/ 247752 h 2743302"/>
              <a:gd name="connsiteX38" fmla="*/ 10250064 w 11145414"/>
              <a:gd name="connsiteY38" fmla="*/ 209652 h 2743302"/>
              <a:gd name="connsiteX39" fmla="*/ 9507114 w 11145414"/>
              <a:gd name="connsiteY39" fmla="*/ 162027 h 2743302"/>
              <a:gd name="connsiteX40" fmla="*/ 9107064 w 11145414"/>
              <a:gd name="connsiteY40" fmla="*/ 152502 h 2743302"/>
              <a:gd name="connsiteX41" fmla="*/ 5792364 w 11145414"/>
              <a:gd name="connsiteY41" fmla="*/ 123927 h 2743302"/>
              <a:gd name="connsiteX42" fmla="*/ 5192289 w 11145414"/>
              <a:gd name="connsiteY42" fmla="*/ 104877 h 2743302"/>
              <a:gd name="connsiteX43" fmla="*/ 2477664 w 11145414"/>
              <a:gd name="connsiteY43" fmla="*/ 76302 h 2743302"/>
              <a:gd name="connsiteX44" fmla="*/ 2077614 w 11145414"/>
              <a:gd name="connsiteY44" fmla="*/ 47727 h 2743302"/>
              <a:gd name="connsiteX45" fmla="*/ 1325139 w 11145414"/>
              <a:gd name="connsiteY45" fmla="*/ 28677 h 2743302"/>
              <a:gd name="connsiteX46" fmla="*/ 934614 w 11145414"/>
              <a:gd name="connsiteY46" fmla="*/ 9627 h 2743302"/>
              <a:gd name="connsiteX47" fmla="*/ 696489 w 11145414"/>
              <a:gd name="connsiteY47" fmla="*/ 102 h 2743302"/>
              <a:gd name="connsiteX48" fmla="*/ 502594 w 11145414"/>
              <a:gd name="connsiteY48" fmla="*/ 65817 h 2743302"/>
              <a:gd name="connsiteX0" fmla="*/ 502594 w 11145414"/>
              <a:gd name="connsiteY0" fmla="*/ 65817 h 2743302"/>
              <a:gd name="connsiteX1" fmla="*/ 210714 w 11145414"/>
              <a:gd name="connsiteY1" fmla="*/ 162027 h 2743302"/>
              <a:gd name="connsiteX2" fmla="*/ 124989 w 11145414"/>
              <a:gd name="connsiteY2" fmla="*/ 390627 h 2743302"/>
              <a:gd name="connsiteX3" fmla="*/ 77364 w 11145414"/>
              <a:gd name="connsiteY3" fmla="*/ 533502 h 2743302"/>
              <a:gd name="connsiteX4" fmla="*/ 29739 w 11145414"/>
              <a:gd name="connsiteY4" fmla="*/ 685902 h 2743302"/>
              <a:gd name="connsiteX5" fmla="*/ 10689 w 11145414"/>
              <a:gd name="connsiteY5" fmla="*/ 819252 h 2743302"/>
              <a:gd name="connsiteX6" fmla="*/ 10689 w 11145414"/>
              <a:gd name="connsiteY6" fmla="*/ 1295502 h 2743302"/>
              <a:gd name="connsiteX7" fmla="*/ 153564 w 11145414"/>
              <a:gd name="connsiteY7" fmla="*/ 1628877 h 2743302"/>
              <a:gd name="connsiteX8" fmla="*/ 286914 w 11145414"/>
              <a:gd name="connsiteY8" fmla="*/ 1800327 h 2743302"/>
              <a:gd name="connsiteX9" fmla="*/ 467889 w 11145414"/>
              <a:gd name="connsiteY9" fmla="*/ 1952727 h 2743302"/>
              <a:gd name="connsiteX10" fmla="*/ 1248939 w 11145414"/>
              <a:gd name="connsiteY10" fmla="*/ 2343252 h 2743302"/>
              <a:gd name="connsiteX11" fmla="*/ 2163339 w 11145414"/>
              <a:gd name="connsiteY11" fmla="*/ 2590902 h 2743302"/>
              <a:gd name="connsiteX12" fmla="*/ 3334914 w 11145414"/>
              <a:gd name="connsiteY12" fmla="*/ 2724252 h 2743302"/>
              <a:gd name="connsiteX13" fmla="*/ 3754014 w 11145414"/>
              <a:gd name="connsiteY13" fmla="*/ 2733777 h 2743302"/>
              <a:gd name="connsiteX14" fmla="*/ 4344564 w 11145414"/>
              <a:gd name="connsiteY14" fmla="*/ 2743302 h 2743302"/>
              <a:gd name="connsiteX15" fmla="*/ 5192289 w 11145414"/>
              <a:gd name="connsiteY15" fmla="*/ 2667102 h 2743302"/>
              <a:gd name="connsiteX16" fmla="*/ 5411364 w 11145414"/>
              <a:gd name="connsiteY16" fmla="*/ 2619477 h 2743302"/>
              <a:gd name="connsiteX17" fmla="*/ 5458989 w 11145414"/>
              <a:gd name="connsiteY17" fmla="*/ 2590902 h 2743302"/>
              <a:gd name="connsiteX18" fmla="*/ 5516139 w 11145414"/>
              <a:gd name="connsiteY18" fmla="*/ 2562327 h 2743302"/>
              <a:gd name="connsiteX19" fmla="*/ 5735214 w 11145414"/>
              <a:gd name="connsiteY19" fmla="*/ 2533752 h 2743302"/>
              <a:gd name="connsiteX20" fmla="*/ 5839989 w 11145414"/>
              <a:gd name="connsiteY20" fmla="*/ 2514702 h 2743302"/>
              <a:gd name="connsiteX21" fmla="*/ 6649614 w 11145414"/>
              <a:gd name="connsiteY21" fmla="*/ 2476602 h 2743302"/>
              <a:gd name="connsiteX22" fmla="*/ 7087764 w 11145414"/>
              <a:gd name="connsiteY22" fmla="*/ 2419452 h 2743302"/>
              <a:gd name="connsiteX23" fmla="*/ 7468764 w 11145414"/>
              <a:gd name="connsiteY23" fmla="*/ 2381352 h 2743302"/>
              <a:gd name="connsiteX24" fmla="*/ 7897389 w 11145414"/>
              <a:gd name="connsiteY24" fmla="*/ 2305152 h 2743302"/>
              <a:gd name="connsiteX25" fmla="*/ 8364114 w 11145414"/>
              <a:gd name="connsiteY25" fmla="*/ 2248002 h 2743302"/>
              <a:gd name="connsiteX26" fmla="*/ 8916564 w 11145414"/>
              <a:gd name="connsiteY26" fmla="*/ 2162277 h 2743302"/>
              <a:gd name="connsiteX27" fmla="*/ 10202439 w 11145414"/>
              <a:gd name="connsiteY27" fmla="*/ 1962252 h 2743302"/>
              <a:gd name="connsiteX28" fmla="*/ 10897764 w 11145414"/>
              <a:gd name="connsiteY28" fmla="*/ 1705077 h 2743302"/>
              <a:gd name="connsiteX29" fmla="*/ 11126364 w 11145414"/>
              <a:gd name="connsiteY29" fmla="*/ 1352652 h 2743302"/>
              <a:gd name="connsiteX30" fmla="*/ 11135889 w 11145414"/>
              <a:gd name="connsiteY30" fmla="*/ 1171677 h 2743302"/>
              <a:gd name="connsiteX31" fmla="*/ 11145414 w 11145414"/>
              <a:gd name="connsiteY31" fmla="*/ 1019277 h 2743302"/>
              <a:gd name="connsiteX32" fmla="*/ 11097789 w 11145414"/>
              <a:gd name="connsiteY32" fmla="*/ 704952 h 2743302"/>
              <a:gd name="connsiteX33" fmla="*/ 11031114 w 11145414"/>
              <a:gd name="connsiteY33" fmla="*/ 600177 h 2743302"/>
              <a:gd name="connsiteX34" fmla="*/ 10945389 w 11145414"/>
              <a:gd name="connsiteY34" fmla="*/ 485877 h 2743302"/>
              <a:gd name="connsiteX35" fmla="*/ 10707264 w 11145414"/>
              <a:gd name="connsiteY35" fmla="*/ 314427 h 2743302"/>
              <a:gd name="connsiteX36" fmla="*/ 10592964 w 11145414"/>
              <a:gd name="connsiteY36" fmla="*/ 266802 h 2743302"/>
              <a:gd name="connsiteX37" fmla="*/ 10459614 w 11145414"/>
              <a:gd name="connsiteY37" fmla="*/ 247752 h 2743302"/>
              <a:gd name="connsiteX38" fmla="*/ 10250064 w 11145414"/>
              <a:gd name="connsiteY38" fmla="*/ 209652 h 2743302"/>
              <a:gd name="connsiteX39" fmla="*/ 9507114 w 11145414"/>
              <a:gd name="connsiteY39" fmla="*/ 162027 h 2743302"/>
              <a:gd name="connsiteX40" fmla="*/ 9107064 w 11145414"/>
              <a:gd name="connsiteY40" fmla="*/ 152502 h 2743302"/>
              <a:gd name="connsiteX41" fmla="*/ 5792364 w 11145414"/>
              <a:gd name="connsiteY41" fmla="*/ 123927 h 2743302"/>
              <a:gd name="connsiteX42" fmla="*/ 5192289 w 11145414"/>
              <a:gd name="connsiteY42" fmla="*/ 104877 h 2743302"/>
              <a:gd name="connsiteX43" fmla="*/ 2477664 w 11145414"/>
              <a:gd name="connsiteY43" fmla="*/ 76302 h 2743302"/>
              <a:gd name="connsiteX44" fmla="*/ 2077614 w 11145414"/>
              <a:gd name="connsiteY44" fmla="*/ 47727 h 2743302"/>
              <a:gd name="connsiteX45" fmla="*/ 1325139 w 11145414"/>
              <a:gd name="connsiteY45" fmla="*/ 28677 h 2743302"/>
              <a:gd name="connsiteX46" fmla="*/ 934614 w 11145414"/>
              <a:gd name="connsiteY46" fmla="*/ 9627 h 2743302"/>
              <a:gd name="connsiteX47" fmla="*/ 696489 w 11145414"/>
              <a:gd name="connsiteY47" fmla="*/ 102 h 2743302"/>
              <a:gd name="connsiteX48" fmla="*/ 502594 w 11145414"/>
              <a:gd name="connsiteY48" fmla="*/ 65817 h 2743302"/>
              <a:gd name="connsiteX0" fmla="*/ 502594 w 11145414"/>
              <a:gd name="connsiteY0" fmla="*/ 65817 h 2743302"/>
              <a:gd name="connsiteX1" fmla="*/ 210714 w 11145414"/>
              <a:gd name="connsiteY1" fmla="*/ 162027 h 2743302"/>
              <a:gd name="connsiteX2" fmla="*/ 124989 w 11145414"/>
              <a:gd name="connsiteY2" fmla="*/ 390627 h 2743302"/>
              <a:gd name="connsiteX3" fmla="*/ 77364 w 11145414"/>
              <a:gd name="connsiteY3" fmla="*/ 533502 h 2743302"/>
              <a:gd name="connsiteX4" fmla="*/ 29739 w 11145414"/>
              <a:gd name="connsiteY4" fmla="*/ 685902 h 2743302"/>
              <a:gd name="connsiteX5" fmla="*/ 10689 w 11145414"/>
              <a:gd name="connsiteY5" fmla="*/ 819252 h 2743302"/>
              <a:gd name="connsiteX6" fmla="*/ 10689 w 11145414"/>
              <a:gd name="connsiteY6" fmla="*/ 1295502 h 2743302"/>
              <a:gd name="connsiteX7" fmla="*/ 153564 w 11145414"/>
              <a:gd name="connsiteY7" fmla="*/ 1628877 h 2743302"/>
              <a:gd name="connsiteX8" fmla="*/ 286914 w 11145414"/>
              <a:gd name="connsiteY8" fmla="*/ 1800327 h 2743302"/>
              <a:gd name="connsiteX9" fmla="*/ 467889 w 11145414"/>
              <a:gd name="connsiteY9" fmla="*/ 1952727 h 2743302"/>
              <a:gd name="connsiteX10" fmla="*/ 1248939 w 11145414"/>
              <a:gd name="connsiteY10" fmla="*/ 2343252 h 2743302"/>
              <a:gd name="connsiteX11" fmla="*/ 2163339 w 11145414"/>
              <a:gd name="connsiteY11" fmla="*/ 2590902 h 2743302"/>
              <a:gd name="connsiteX12" fmla="*/ 3334914 w 11145414"/>
              <a:gd name="connsiteY12" fmla="*/ 2724252 h 2743302"/>
              <a:gd name="connsiteX13" fmla="*/ 3754014 w 11145414"/>
              <a:gd name="connsiteY13" fmla="*/ 2733777 h 2743302"/>
              <a:gd name="connsiteX14" fmla="*/ 4344564 w 11145414"/>
              <a:gd name="connsiteY14" fmla="*/ 2743302 h 2743302"/>
              <a:gd name="connsiteX15" fmla="*/ 5192289 w 11145414"/>
              <a:gd name="connsiteY15" fmla="*/ 2667102 h 2743302"/>
              <a:gd name="connsiteX16" fmla="*/ 5411364 w 11145414"/>
              <a:gd name="connsiteY16" fmla="*/ 2619477 h 2743302"/>
              <a:gd name="connsiteX17" fmla="*/ 5458989 w 11145414"/>
              <a:gd name="connsiteY17" fmla="*/ 2590902 h 2743302"/>
              <a:gd name="connsiteX18" fmla="*/ 5516139 w 11145414"/>
              <a:gd name="connsiteY18" fmla="*/ 2562327 h 2743302"/>
              <a:gd name="connsiteX19" fmla="*/ 5735214 w 11145414"/>
              <a:gd name="connsiteY19" fmla="*/ 2533752 h 2743302"/>
              <a:gd name="connsiteX20" fmla="*/ 5839989 w 11145414"/>
              <a:gd name="connsiteY20" fmla="*/ 2514702 h 2743302"/>
              <a:gd name="connsiteX21" fmla="*/ 6649614 w 11145414"/>
              <a:gd name="connsiteY21" fmla="*/ 2476602 h 2743302"/>
              <a:gd name="connsiteX22" fmla="*/ 7087764 w 11145414"/>
              <a:gd name="connsiteY22" fmla="*/ 2419452 h 2743302"/>
              <a:gd name="connsiteX23" fmla="*/ 7468764 w 11145414"/>
              <a:gd name="connsiteY23" fmla="*/ 2381352 h 2743302"/>
              <a:gd name="connsiteX24" fmla="*/ 7897389 w 11145414"/>
              <a:gd name="connsiteY24" fmla="*/ 2305152 h 2743302"/>
              <a:gd name="connsiteX25" fmla="*/ 8364114 w 11145414"/>
              <a:gd name="connsiteY25" fmla="*/ 2248002 h 2743302"/>
              <a:gd name="connsiteX26" fmla="*/ 8916564 w 11145414"/>
              <a:gd name="connsiteY26" fmla="*/ 2162277 h 2743302"/>
              <a:gd name="connsiteX27" fmla="*/ 10202439 w 11145414"/>
              <a:gd name="connsiteY27" fmla="*/ 1962252 h 2743302"/>
              <a:gd name="connsiteX28" fmla="*/ 10897764 w 11145414"/>
              <a:gd name="connsiteY28" fmla="*/ 1705077 h 2743302"/>
              <a:gd name="connsiteX29" fmla="*/ 11126364 w 11145414"/>
              <a:gd name="connsiteY29" fmla="*/ 1352652 h 2743302"/>
              <a:gd name="connsiteX30" fmla="*/ 11135889 w 11145414"/>
              <a:gd name="connsiteY30" fmla="*/ 1171677 h 2743302"/>
              <a:gd name="connsiteX31" fmla="*/ 11145414 w 11145414"/>
              <a:gd name="connsiteY31" fmla="*/ 1019277 h 2743302"/>
              <a:gd name="connsiteX32" fmla="*/ 11097789 w 11145414"/>
              <a:gd name="connsiteY32" fmla="*/ 704952 h 2743302"/>
              <a:gd name="connsiteX33" fmla="*/ 11031114 w 11145414"/>
              <a:gd name="connsiteY33" fmla="*/ 600177 h 2743302"/>
              <a:gd name="connsiteX34" fmla="*/ 10945389 w 11145414"/>
              <a:gd name="connsiteY34" fmla="*/ 485877 h 2743302"/>
              <a:gd name="connsiteX35" fmla="*/ 10707264 w 11145414"/>
              <a:gd name="connsiteY35" fmla="*/ 314427 h 2743302"/>
              <a:gd name="connsiteX36" fmla="*/ 10592964 w 11145414"/>
              <a:gd name="connsiteY36" fmla="*/ 266802 h 2743302"/>
              <a:gd name="connsiteX37" fmla="*/ 10459614 w 11145414"/>
              <a:gd name="connsiteY37" fmla="*/ 247752 h 2743302"/>
              <a:gd name="connsiteX38" fmla="*/ 10250064 w 11145414"/>
              <a:gd name="connsiteY38" fmla="*/ 209652 h 2743302"/>
              <a:gd name="connsiteX39" fmla="*/ 9507114 w 11145414"/>
              <a:gd name="connsiteY39" fmla="*/ 162027 h 2743302"/>
              <a:gd name="connsiteX40" fmla="*/ 9107064 w 11145414"/>
              <a:gd name="connsiteY40" fmla="*/ 152502 h 2743302"/>
              <a:gd name="connsiteX41" fmla="*/ 5792364 w 11145414"/>
              <a:gd name="connsiteY41" fmla="*/ 123927 h 2743302"/>
              <a:gd name="connsiteX42" fmla="*/ 5192289 w 11145414"/>
              <a:gd name="connsiteY42" fmla="*/ 104877 h 2743302"/>
              <a:gd name="connsiteX43" fmla="*/ 2477664 w 11145414"/>
              <a:gd name="connsiteY43" fmla="*/ 76302 h 2743302"/>
              <a:gd name="connsiteX44" fmla="*/ 2077614 w 11145414"/>
              <a:gd name="connsiteY44" fmla="*/ 47727 h 2743302"/>
              <a:gd name="connsiteX45" fmla="*/ 1325139 w 11145414"/>
              <a:gd name="connsiteY45" fmla="*/ 28677 h 2743302"/>
              <a:gd name="connsiteX46" fmla="*/ 934614 w 11145414"/>
              <a:gd name="connsiteY46" fmla="*/ 9627 h 2743302"/>
              <a:gd name="connsiteX47" fmla="*/ 696489 w 11145414"/>
              <a:gd name="connsiteY47" fmla="*/ 102 h 2743302"/>
              <a:gd name="connsiteX48" fmla="*/ 502594 w 11145414"/>
              <a:gd name="connsiteY48" fmla="*/ 65817 h 2743302"/>
              <a:gd name="connsiteX0" fmla="*/ 611236 w 11145414"/>
              <a:gd name="connsiteY0" fmla="*/ 28302 h 2743407"/>
              <a:gd name="connsiteX1" fmla="*/ 210714 w 11145414"/>
              <a:gd name="connsiteY1" fmla="*/ 162132 h 2743407"/>
              <a:gd name="connsiteX2" fmla="*/ 124989 w 11145414"/>
              <a:gd name="connsiteY2" fmla="*/ 390732 h 2743407"/>
              <a:gd name="connsiteX3" fmla="*/ 77364 w 11145414"/>
              <a:gd name="connsiteY3" fmla="*/ 533607 h 2743407"/>
              <a:gd name="connsiteX4" fmla="*/ 29739 w 11145414"/>
              <a:gd name="connsiteY4" fmla="*/ 686007 h 2743407"/>
              <a:gd name="connsiteX5" fmla="*/ 10689 w 11145414"/>
              <a:gd name="connsiteY5" fmla="*/ 819357 h 2743407"/>
              <a:gd name="connsiteX6" fmla="*/ 10689 w 11145414"/>
              <a:gd name="connsiteY6" fmla="*/ 1295607 h 2743407"/>
              <a:gd name="connsiteX7" fmla="*/ 153564 w 11145414"/>
              <a:gd name="connsiteY7" fmla="*/ 1628982 h 2743407"/>
              <a:gd name="connsiteX8" fmla="*/ 286914 w 11145414"/>
              <a:gd name="connsiteY8" fmla="*/ 1800432 h 2743407"/>
              <a:gd name="connsiteX9" fmla="*/ 467889 w 11145414"/>
              <a:gd name="connsiteY9" fmla="*/ 1952832 h 2743407"/>
              <a:gd name="connsiteX10" fmla="*/ 1248939 w 11145414"/>
              <a:gd name="connsiteY10" fmla="*/ 2343357 h 2743407"/>
              <a:gd name="connsiteX11" fmla="*/ 2163339 w 11145414"/>
              <a:gd name="connsiteY11" fmla="*/ 2591007 h 2743407"/>
              <a:gd name="connsiteX12" fmla="*/ 3334914 w 11145414"/>
              <a:gd name="connsiteY12" fmla="*/ 2724357 h 2743407"/>
              <a:gd name="connsiteX13" fmla="*/ 3754014 w 11145414"/>
              <a:gd name="connsiteY13" fmla="*/ 2733882 h 2743407"/>
              <a:gd name="connsiteX14" fmla="*/ 4344564 w 11145414"/>
              <a:gd name="connsiteY14" fmla="*/ 2743407 h 2743407"/>
              <a:gd name="connsiteX15" fmla="*/ 5192289 w 11145414"/>
              <a:gd name="connsiteY15" fmla="*/ 2667207 h 2743407"/>
              <a:gd name="connsiteX16" fmla="*/ 5411364 w 11145414"/>
              <a:gd name="connsiteY16" fmla="*/ 2619582 h 2743407"/>
              <a:gd name="connsiteX17" fmla="*/ 5458989 w 11145414"/>
              <a:gd name="connsiteY17" fmla="*/ 2591007 h 2743407"/>
              <a:gd name="connsiteX18" fmla="*/ 5516139 w 11145414"/>
              <a:gd name="connsiteY18" fmla="*/ 2562432 h 2743407"/>
              <a:gd name="connsiteX19" fmla="*/ 5735214 w 11145414"/>
              <a:gd name="connsiteY19" fmla="*/ 2533857 h 2743407"/>
              <a:gd name="connsiteX20" fmla="*/ 5839989 w 11145414"/>
              <a:gd name="connsiteY20" fmla="*/ 2514807 h 2743407"/>
              <a:gd name="connsiteX21" fmla="*/ 6649614 w 11145414"/>
              <a:gd name="connsiteY21" fmla="*/ 2476707 h 2743407"/>
              <a:gd name="connsiteX22" fmla="*/ 7087764 w 11145414"/>
              <a:gd name="connsiteY22" fmla="*/ 2419557 h 2743407"/>
              <a:gd name="connsiteX23" fmla="*/ 7468764 w 11145414"/>
              <a:gd name="connsiteY23" fmla="*/ 2381457 h 2743407"/>
              <a:gd name="connsiteX24" fmla="*/ 7897389 w 11145414"/>
              <a:gd name="connsiteY24" fmla="*/ 2305257 h 2743407"/>
              <a:gd name="connsiteX25" fmla="*/ 8364114 w 11145414"/>
              <a:gd name="connsiteY25" fmla="*/ 2248107 h 2743407"/>
              <a:gd name="connsiteX26" fmla="*/ 8916564 w 11145414"/>
              <a:gd name="connsiteY26" fmla="*/ 2162382 h 2743407"/>
              <a:gd name="connsiteX27" fmla="*/ 10202439 w 11145414"/>
              <a:gd name="connsiteY27" fmla="*/ 1962357 h 2743407"/>
              <a:gd name="connsiteX28" fmla="*/ 10897764 w 11145414"/>
              <a:gd name="connsiteY28" fmla="*/ 1705182 h 2743407"/>
              <a:gd name="connsiteX29" fmla="*/ 11126364 w 11145414"/>
              <a:gd name="connsiteY29" fmla="*/ 1352757 h 2743407"/>
              <a:gd name="connsiteX30" fmla="*/ 11135889 w 11145414"/>
              <a:gd name="connsiteY30" fmla="*/ 1171782 h 2743407"/>
              <a:gd name="connsiteX31" fmla="*/ 11145414 w 11145414"/>
              <a:gd name="connsiteY31" fmla="*/ 1019382 h 2743407"/>
              <a:gd name="connsiteX32" fmla="*/ 11097789 w 11145414"/>
              <a:gd name="connsiteY32" fmla="*/ 705057 h 2743407"/>
              <a:gd name="connsiteX33" fmla="*/ 11031114 w 11145414"/>
              <a:gd name="connsiteY33" fmla="*/ 600282 h 2743407"/>
              <a:gd name="connsiteX34" fmla="*/ 10945389 w 11145414"/>
              <a:gd name="connsiteY34" fmla="*/ 485982 h 2743407"/>
              <a:gd name="connsiteX35" fmla="*/ 10707264 w 11145414"/>
              <a:gd name="connsiteY35" fmla="*/ 314532 h 2743407"/>
              <a:gd name="connsiteX36" fmla="*/ 10592964 w 11145414"/>
              <a:gd name="connsiteY36" fmla="*/ 266907 h 2743407"/>
              <a:gd name="connsiteX37" fmla="*/ 10459614 w 11145414"/>
              <a:gd name="connsiteY37" fmla="*/ 247857 h 2743407"/>
              <a:gd name="connsiteX38" fmla="*/ 10250064 w 11145414"/>
              <a:gd name="connsiteY38" fmla="*/ 209757 h 2743407"/>
              <a:gd name="connsiteX39" fmla="*/ 9507114 w 11145414"/>
              <a:gd name="connsiteY39" fmla="*/ 162132 h 2743407"/>
              <a:gd name="connsiteX40" fmla="*/ 9107064 w 11145414"/>
              <a:gd name="connsiteY40" fmla="*/ 152607 h 2743407"/>
              <a:gd name="connsiteX41" fmla="*/ 5792364 w 11145414"/>
              <a:gd name="connsiteY41" fmla="*/ 124032 h 2743407"/>
              <a:gd name="connsiteX42" fmla="*/ 5192289 w 11145414"/>
              <a:gd name="connsiteY42" fmla="*/ 104982 h 2743407"/>
              <a:gd name="connsiteX43" fmla="*/ 2477664 w 11145414"/>
              <a:gd name="connsiteY43" fmla="*/ 76407 h 2743407"/>
              <a:gd name="connsiteX44" fmla="*/ 2077614 w 11145414"/>
              <a:gd name="connsiteY44" fmla="*/ 47832 h 2743407"/>
              <a:gd name="connsiteX45" fmla="*/ 1325139 w 11145414"/>
              <a:gd name="connsiteY45" fmla="*/ 28782 h 2743407"/>
              <a:gd name="connsiteX46" fmla="*/ 934614 w 11145414"/>
              <a:gd name="connsiteY46" fmla="*/ 9732 h 2743407"/>
              <a:gd name="connsiteX47" fmla="*/ 696489 w 11145414"/>
              <a:gd name="connsiteY47" fmla="*/ 207 h 2743407"/>
              <a:gd name="connsiteX48" fmla="*/ 611236 w 11145414"/>
              <a:gd name="connsiteY48" fmla="*/ 28302 h 2743407"/>
              <a:gd name="connsiteX0" fmla="*/ 696489 w 11145414"/>
              <a:gd name="connsiteY0" fmla="*/ 0 h 2743200"/>
              <a:gd name="connsiteX1" fmla="*/ 210714 w 11145414"/>
              <a:gd name="connsiteY1" fmla="*/ 161925 h 2743200"/>
              <a:gd name="connsiteX2" fmla="*/ 124989 w 11145414"/>
              <a:gd name="connsiteY2" fmla="*/ 390525 h 2743200"/>
              <a:gd name="connsiteX3" fmla="*/ 77364 w 11145414"/>
              <a:gd name="connsiteY3" fmla="*/ 533400 h 2743200"/>
              <a:gd name="connsiteX4" fmla="*/ 29739 w 11145414"/>
              <a:gd name="connsiteY4" fmla="*/ 685800 h 2743200"/>
              <a:gd name="connsiteX5" fmla="*/ 10689 w 11145414"/>
              <a:gd name="connsiteY5" fmla="*/ 819150 h 2743200"/>
              <a:gd name="connsiteX6" fmla="*/ 10689 w 11145414"/>
              <a:gd name="connsiteY6" fmla="*/ 1295400 h 2743200"/>
              <a:gd name="connsiteX7" fmla="*/ 153564 w 11145414"/>
              <a:gd name="connsiteY7" fmla="*/ 1628775 h 2743200"/>
              <a:gd name="connsiteX8" fmla="*/ 286914 w 11145414"/>
              <a:gd name="connsiteY8" fmla="*/ 1800225 h 2743200"/>
              <a:gd name="connsiteX9" fmla="*/ 467889 w 11145414"/>
              <a:gd name="connsiteY9" fmla="*/ 1952625 h 2743200"/>
              <a:gd name="connsiteX10" fmla="*/ 1248939 w 11145414"/>
              <a:gd name="connsiteY10" fmla="*/ 2343150 h 2743200"/>
              <a:gd name="connsiteX11" fmla="*/ 2163339 w 11145414"/>
              <a:gd name="connsiteY11" fmla="*/ 2590800 h 2743200"/>
              <a:gd name="connsiteX12" fmla="*/ 3334914 w 11145414"/>
              <a:gd name="connsiteY12" fmla="*/ 2724150 h 2743200"/>
              <a:gd name="connsiteX13" fmla="*/ 3754014 w 11145414"/>
              <a:gd name="connsiteY13" fmla="*/ 2733675 h 2743200"/>
              <a:gd name="connsiteX14" fmla="*/ 4344564 w 11145414"/>
              <a:gd name="connsiteY14" fmla="*/ 2743200 h 2743200"/>
              <a:gd name="connsiteX15" fmla="*/ 5192289 w 11145414"/>
              <a:gd name="connsiteY15" fmla="*/ 2667000 h 2743200"/>
              <a:gd name="connsiteX16" fmla="*/ 5411364 w 11145414"/>
              <a:gd name="connsiteY16" fmla="*/ 2619375 h 2743200"/>
              <a:gd name="connsiteX17" fmla="*/ 5458989 w 11145414"/>
              <a:gd name="connsiteY17" fmla="*/ 2590800 h 2743200"/>
              <a:gd name="connsiteX18" fmla="*/ 5516139 w 11145414"/>
              <a:gd name="connsiteY18" fmla="*/ 2562225 h 2743200"/>
              <a:gd name="connsiteX19" fmla="*/ 5735214 w 11145414"/>
              <a:gd name="connsiteY19" fmla="*/ 2533650 h 2743200"/>
              <a:gd name="connsiteX20" fmla="*/ 5839989 w 11145414"/>
              <a:gd name="connsiteY20" fmla="*/ 2514600 h 2743200"/>
              <a:gd name="connsiteX21" fmla="*/ 6649614 w 11145414"/>
              <a:gd name="connsiteY21" fmla="*/ 2476500 h 2743200"/>
              <a:gd name="connsiteX22" fmla="*/ 7087764 w 11145414"/>
              <a:gd name="connsiteY22" fmla="*/ 2419350 h 2743200"/>
              <a:gd name="connsiteX23" fmla="*/ 7468764 w 11145414"/>
              <a:gd name="connsiteY23" fmla="*/ 2381250 h 2743200"/>
              <a:gd name="connsiteX24" fmla="*/ 7897389 w 11145414"/>
              <a:gd name="connsiteY24" fmla="*/ 2305050 h 2743200"/>
              <a:gd name="connsiteX25" fmla="*/ 8364114 w 11145414"/>
              <a:gd name="connsiteY25" fmla="*/ 2247900 h 2743200"/>
              <a:gd name="connsiteX26" fmla="*/ 8916564 w 11145414"/>
              <a:gd name="connsiteY26" fmla="*/ 2162175 h 2743200"/>
              <a:gd name="connsiteX27" fmla="*/ 10202439 w 11145414"/>
              <a:gd name="connsiteY27" fmla="*/ 1962150 h 2743200"/>
              <a:gd name="connsiteX28" fmla="*/ 10897764 w 11145414"/>
              <a:gd name="connsiteY28" fmla="*/ 1704975 h 2743200"/>
              <a:gd name="connsiteX29" fmla="*/ 11126364 w 11145414"/>
              <a:gd name="connsiteY29" fmla="*/ 1352550 h 2743200"/>
              <a:gd name="connsiteX30" fmla="*/ 11135889 w 11145414"/>
              <a:gd name="connsiteY30" fmla="*/ 1171575 h 2743200"/>
              <a:gd name="connsiteX31" fmla="*/ 11145414 w 11145414"/>
              <a:gd name="connsiteY31" fmla="*/ 1019175 h 2743200"/>
              <a:gd name="connsiteX32" fmla="*/ 11097789 w 11145414"/>
              <a:gd name="connsiteY32" fmla="*/ 704850 h 2743200"/>
              <a:gd name="connsiteX33" fmla="*/ 11031114 w 11145414"/>
              <a:gd name="connsiteY33" fmla="*/ 600075 h 2743200"/>
              <a:gd name="connsiteX34" fmla="*/ 10945389 w 11145414"/>
              <a:gd name="connsiteY34" fmla="*/ 485775 h 2743200"/>
              <a:gd name="connsiteX35" fmla="*/ 10707264 w 11145414"/>
              <a:gd name="connsiteY35" fmla="*/ 314325 h 2743200"/>
              <a:gd name="connsiteX36" fmla="*/ 10592964 w 11145414"/>
              <a:gd name="connsiteY36" fmla="*/ 266700 h 2743200"/>
              <a:gd name="connsiteX37" fmla="*/ 10459614 w 11145414"/>
              <a:gd name="connsiteY37" fmla="*/ 247650 h 2743200"/>
              <a:gd name="connsiteX38" fmla="*/ 10250064 w 11145414"/>
              <a:gd name="connsiteY38" fmla="*/ 209550 h 2743200"/>
              <a:gd name="connsiteX39" fmla="*/ 9507114 w 11145414"/>
              <a:gd name="connsiteY39" fmla="*/ 161925 h 2743200"/>
              <a:gd name="connsiteX40" fmla="*/ 9107064 w 11145414"/>
              <a:gd name="connsiteY40" fmla="*/ 152400 h 2743200"/>
              <a:gd name="connsiteX41" fmla="*/ 5792364 w 11145414"/>
              <a:gd name="connsiteY41" fmla="*/ 123825 h 2743200"/>
              <a:gd name="connsiteX42" fmla="*/ 5192289 w 11145414"/>
              <a:gd name="connsiteY42" fmla="*/ 104775 h 2743200"/>
              <a:gd name="connsiteX43" fmla="*/ 2477664 w 11145414"/>
              <a:gd name="connsiteY43" fmla="*/ 76200 h 2743200"/>
              <a:gd name="connsiteX44" fmla="*/ 2077614 w 11145414"/>
              <a:gd name="connsiteY44" fmla="*/ 47625 h 2743200"/>
              <a:gd name="connsiteX45" fmla="*/ 1325139 w 11145414"/>
              <a:gd name="connsiteY45" fmla="*/ 28575 h 2743200"/>
              <a:gd name="connsiteX46" fmla="*/ 934614 w 11145414"/>
              <a:gd name="connsiteY46" fmla="*/ 9525 h 2743200"/>
              <a:gd name="connsiteX47" fmla="*/ 696489 w 11145414"/>
              <a:gd name="connsiteY47" fmla="*/ 0 h 2743200"/>
              <a:gd name="connsiteX0" fmla="*/ 696489 w 11145414"/>
              <a:gd name="connsiteY0" fmla="*/ 0 h 2743200"/>
              <a:gd name="connsiteX1" fmla="*/ 124989 w 11145414"/>
              <a:gd name="connsiteY1" fmla="*/ 39052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197416 w 11145414"/>
              <a:gd name="connsiteY1" fmla="*/ 211831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197416 w 11145414"/>
              <a:gd name="connsiteY1" fmla="*/ 211831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24577 w 11145414"/>
              <a:gd name="connsiteY1" fmla="*/ 211831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587848 w 11145414"/>
              <a:gd name="connsiteY0" fmla="*/ 19124 h 2734110"/>
              <a:gd name="connsiteX1" fmla="*/ 224577 w 11145414"/>
              <a:gd name="connsiteY1" fmla="*/ 202741 h 2734110"/>
              <a:gd name="connsiteX2" fmla="*/ 77364 w 11145414"/>
              <a:gd name="connsiteY2" fmla="*/ 524310 h 2734110"/>
              <a:gd name="connsiteX3" fmla="*/ 29739 w 11145414"/>
              <a:gd name="connsiteY3" fmla="*/ 676710 h 2734110"/>
              <a:gd name="connsiteX4" fmla="*/ 10689 w 11145414"/>
              <a:gd name="connsiteY4" fmla="*/ 810060 h 2734110"/>
              <a:gd name="connsiteX5" fmla="*/ 10689 w 11145414"/>
              <a:gd name="connsiteY5" fmla="*/ 1286310 h 2734110"/>
              <a:gd name="connsiteX6" fmla="*/ 153564 w 11145414"/>
              <a:gd name="connsiteY6" fmla="*/ 1619685 h 2734110"/>
              <a:gd name="connsiteX7" fmla="*/ 286914 w 11145414"/>
              <a:gd name="connsiteY7" fmla="*/ 1791135 h 2734110"/>
              <a:gd name="connsiteX8" fmla="*/ 467889 w 11145414"/>
              <a:gd name="connsiteY8" fmla="*/ 1943535 h 2734110"/>
              <a:gd name="connsiteX9" fmla="*/ 1248939 w 11145414"/>
              <a:gd name="connsiteY9" fmla="*/ 2334060 h 2734110"/>
              <a:gd name="connsiteX10" fmla="*/ 2163339 w 11145414"/>
              <a:gd name="connsiteY10" fmla="*/ 2581710 h 2734110"/>
              <a:gd name="connsiteX11" fmla="*/ 3334914 w 11145414"/>
              <a:gd name="connsiteY11" fmla="*/ 2715060 h 2734110"/>
              <a:gd name="connsiteX12" fmla="*/ 3754014 w 11145414"/>
              <a:gd name="connsiteY12" fmla="*/ 2724585 h 2734110"/>
              <a:gd name="connsiteX13" fmla="*/ 4344564 w 11145414"/>
              <a:gd name="connsiteY13" fmla="*/ 2734110 h 2734110"/>
              <a:gd name="connsiteX14" fmla="*/ 5192289 w 11145414"/>
              <a:gd name="connsiteY14" fmla="*/ 2657910 h 2734110"/>
              <a:gd name="connsiteX15" fmla="*/ 5411364 w 11145414"/>
              <a:gd name="connsiteY15" fmla="*/ 2610285 h 2734110"/>
              <a:gd name="connsiteX16" fmla="*/ 5458989 w 11145414"/>
              <a:gd name="connsiteY16" fmla="*/ 2581710 h 2734110"/>
              <a:gd name="connsiteX17" fmla="*/ 5516139 w 11145414"/>
              <a:gd name="connsiteY17" fmla="*/ 2553135 h 2734110"/>
              <a:gd name="connsiteX18" fmla="*/ 5735214 w 11145414"/>
              <a:gd name="connsiteY18" fmla="*/ 2524560 h 2734110"/>
              <a:gd name="connsiteX19" fmla="*/ 5839989 w 11145414"/>
              <a:gd name="connsiteY19" fmla="*/ 2505510 h 2734110"/>
              <a:gd name="connsiteX20" fmla="*/ 6649614 w 11145414"/>
              <a:gd name="connsiteY20" fmla="*/ 2467410 h 2734110"/>
              <a:gd name="connsiteX21" fmla="*/ 7087764 w 11145414"/>
              <a:gd name="connsiteY21" fmla="*/ 2410260 h 2734110"/>
              <a:gd name="connsiteX22" fmla="*/ 7468764 w 11145414"/>
              <a:gd name="connsiteY22" fmla="*/ 2372160 h 2734110"/>
              <a:gd name="connsiteX23" fmla="*/ 7897389 w 11145414"/>
              <a:gd name="connsiteY23" fmla="*/ 2295960 h 2734110"/>
              <a:gd name="connsiteX24" fmla="*/ 8364114 w 11145414"/>
              <a:gd name="connsiteY24" fmla="*/ 2238810 h 2734110"/>
              <a:gd name="connsiteX25" fmla="*/ 8916564 w 11145414"/>
              <a:gd name="connsiteY25" fmla="*/ 2153085 h 2734110"/>
              <a:gd name="connsiteX26" fmla="*/ 10202439 w 11145414"/>
              <a:gd name="connsiteY26" fmla="*/ 1953060 h 2734110"/>
              <a:gd name="connsiteX27" fmla="*/ 10897764 w 11145414"/>
              <a:gd name="connsiteY27" fmla="*/ 1695885 h 2734110"/>
              <a:gd name="connsiteX28" fmla="*/ 11126364 w 11145414"/>
              <a:gd name="connsiteY28" fmla="*/ 1343460 h 2734110"/>
              <a:gd name="connsiteX29" fmla="*/ 11135889 w 11145414"/>
              <a:gd name="connsiteY29" fmla="*/ 1162485 h 2734110"/>
              <a:gd name="connsiteX30" fmla="*/ 11145414 w 11145414"/>
              <a:gd name="connsiteY30" fmla="*/ 1010085 h 2734110"/>
              <a:gd name="connsiteX31" fmla="*/ 11097789 w 11145414"/>
              <a:gd name="connsiteY31" fmla="*/ 695760 h 2734110"/>
              <a:gd name="connsiteX32" fmla="*/ 11031114 w 11145414"/>
              <a:gd name="connsiteY32" fmla="*/ 590985 h 2734110"/>
              <a:gd name="connsiteX33" fmla="*/ 10945389 w 11145414"/>
              <a:gd name="connsiteY33" fmla="*/ 476685 h 2734110"/>
              <a:gd name="connsiteX34" fmla="*/ 10707264 w 11145414"/>
              <a:gd name="connsiteY34" fmla="*/ 305235 h 2734110"/>
              <a:gd name="connsiteX35" fmla="*/ 10592964 w 11145414"/>
              <a:gd name="connsiteY35" fmla="*/ 257610 h 2734110"/>
              <a:gd name="connsiteX36" fmla="*/ 10459614 w 11145414"/>
              <a:gd name="connsiteY36" fmla="*/ 238560 h 2734110"/>
              <a:gd name="connsiteX37" fmla="*/ 10250064 w 11145414"/>
              <a:gd name="connsiteY37" fmla="*/ 200460 h 2734110"/>
              <a:gd name="connsiteX38" fmla="*/ 9507114 w 11145414"/>
              <a:gd name="connsiteY38" fmla="*/ 152835 h 2734110"/>
              <a:gd name="connsiteX39" fmla="*/ 9107064 w 11145414"/>
              <a:gd name="connsiteY39" fmla="*/ 143310 h 2734110"/>
              <a:gd name="connsiteX40" fmla="*/ 5792364 w 11145414"/>
              <a:gd name="connsiteY40" fmla="*/ 114735 h 2734110"/>
              <a:gd name="connsiteX41" fmla="*/ 5192289 w 11145414"/>
              <a:gd name="connsiteY41" fmla="*/ 95685 h 2734110"/>
              <a:gd name="connsiteX42" fmla="*/ 2477664 w 11145414"/>
              <a:gd name="connsiteY42" fmla="*/ 67110 h 2734110"/>
              <a:gd name="connsiteX43" fmla="*/ 2077614 w 11145414"/>
              <a:gd name="connsiteY43" fmla="*/ 38535 h 2734110"/>
              <a:gd name="connsiteX44" fmla="*/ 1325139 w 11145414"/>
              <a:gd name="connsiteY44" fmla="*/ 19485 h 2734110"/>
              <a:gd name="connsiteX45" fmla="*/ 934614 w 11145414"/>
              <a:gd name="connsiteY45" fmla="*/ 435 h 2734110"/>
              <a:gd name="connsiteX46" fmla="*/ 587848 w 11145414"/>
              <a:gd name="connsiteY46" fmla="*/ 19124 h 2734110"/>
              <a:gd name="connsiteX0" fmla="*/ 587848 w 11145414"/>
              <a:gd name="connsiteY0" fmla="*/ 19124 h 2734110"/>
              <a:gd name="connsiteX1" fmla="*/ 224577 w 11145414"/>
              <a:gd name="connsiteY1" fmla="*/ 202741 h 2734110"/>
              <a:gd name="connsiteX2" fmla="*/ 77364 w 11145414"/>
              <a:gd name="connsiteY2" fmla="*/ 524310 h 2734110"/>
              <a:gd name="connsiteX3" fmla="*/ 29739 w 11145414"/>
              <a:gd name="connsiteY3" fmla="*/ 676710 h 2734110"/>
              <a:gd name="connsiteX4" fmla="*/ 10689 w 11145414"/>
              <a:gd name="connsiteY4" fmla="*/ 810060 h 2734110"/>
              <a:gd name="connsiteX5" fmla="*/ 10689 w 11145414"/>
              <a:gd name="connsiteY5" fmla="*/ 1286310 h 2734110"/>
              <a:gd name="connsiteX6" fmla="*/ 153564 w 11145414"/>
              <a:gd name="connsiteY6" fmla="*/ 1619685 h 2734110"/>
              <a:gd name="connsiteX7" fmla="*/ 286914 w 11145414"/>
              <a:gd name="connsiteY7" fmla="*/ 1791135 h 2734110"/>
              <a:gd name="connsiteX8" fmla="*/ 467889 w 11145414"/>
              <a:gd name="connsiteY8" fmla="*/ 1943535 h 2734110"/>
              <a:gd name="connsiteX9" fmla="*/ 1248939 w 11145414"/>
              <a:gd name="connsiteY9" fmla="*/ 2334060 h 2734110"/>
              <a:gd name="connsiteX10" fmla="*/ 2163339 w 11145414"/>
              <a:gd name="connsiteY10" fmla="*/ 2581710 h 2734110"/>
              <a:gd name="connsiteX11" fmla="*/ 3334914 w 11145414"/>
              <a:gd name="connsiteY11" fmla="*/ 2715060 h 2734110"/>
              <a:gd name="connsiteX12" fmla="*/ 3754014 w 11145414"/>
              <a:gd name="connsiteY12" fmla="*/ 2724585 h 2734110"/>
              <a:gd name="connsiteX13" fmla="*/ 4344564 w 11145414"/>
              <a:gd name="connsiteY13" fmla="*/ 2734110 h 2734110"/>
              <a:gd name="connsiteX14" fmla="*/ 5192289 w 11145414"/>
              <a:gd name="connsiteY14" fmla="*/ 2657910 h 2734110"/>
              <a:gd name="connsiteX15" fmla="*/ 5411364 w 11145414"/>
              <a:gd name="connsiteY15" fmla="*/ 2610285 h 2734110"/>
              <a:gd name="connsiteX16" fmla="*/ 5458989 w 11145414"/>
              <a:gd name="connsiteY16" fmla="*/ 2581710 h 2734110"/>
              <a:gd name="connsiteX17" fmla="*/ 5516139 w 11145414"/>
              <a:gd name="connsiteY17" fmla="*/ 2553135 h 2734110"/>
              <a:gd name="connsiteX18" fmla="*/ 5735214 w 11145414"/>
              <a:gd name="connsiteY18" fmla="*/ 2524560 h 2734110"/>
              <a:gd name="connsiteX19" fmla="*/ 5839989 w 11145414"/>
              <a:gd name="connsiteY19" fmla="*/ 2505510 h 2734110"/>
              <a:gd name="connsiteX20" fmla="*/ 6649614 w 11145414"/>
              <a:gd name="connsiteY20" fmla="*/ 2467410 h 2734110"/>
              <a:gd name="connsiteX21" fmla="*/ 7087764 w 11145414"/>
              <a:gd name="connsiteY21" fmla="*/ 2410260 h 2734110"/>
              <a:gd name="connsiteX22" fmla="*/ 7468764 w 11145414"/>
              <a:gd name="connsiteY22" fmla="*/ 2372160 h 2734110"/>
              <a:gd name="connsiteX23" fmla="*/ 7897389 w 11145414"/>
              <a:gd name="connsiteY23" fmla="*/ 2295960 h 2734110"/>
              <a:gd name="connsiteX24" fmla="*/ 8364114 w 11145414"/>
              <a:gd name="connsiteY24" fmla="*/ 2238810 h 2734110"/>
              <a:gd name="connsiteX25" fmla="*/ 8916564 w 11145414"/>
              <a:gd name="connsiteY25" fmla="*/ 2153085 h 2734110"/>
              <a:gd name="connsiteX26" fmla="*/ 10202439 w 11145414"/>
              <a:gd name="connsiteY26" fmla="*/ 1953060 h 2734110"/>
              <a:gd name="connsiteX27" fmla="*/ 10897764 w 11145414"/>
              <a:gd name="connsiteY27" fmla="*/ 1695885 h 2734110"/>
              <a:gd name="connsiteX28" fmla="*/ 11126364 w 11145414"/>
              <a:gd name="connsiteY28" fmla="*/ 1343460 h 2734110"/>
              <a:gd name="connsiteX29" fmla="*/ 11135889 w 11145414"/>
              <a:gd name="connsiteY29" fmla="*/ 1162485 h 2734110"/>
              <a:gd name="connsiteX30" fmla="*/ 11145414 w 11145414"/>
              <a:gd name="connsiteY30" fmla="*/ 1010085 h 2734110"/>
              <a:gd name="connsiteX31" fmla="*/ 11097789 w 11145414"/>
              <a:gd name="connsiteY31" fmla="*/ 695760 h 2734110"/>
              <a:gd name="connsiteX32" fmla="*/ 11031114 w 11145414"/>
              <a:gd name="connsiteY32" fmla="*/ 590985 h 2734110"/>
              <a:gd name="connsiteX33" fmla="*/ 10945389 w 11145414"/>
              <a:gd name="connsiteY33" fmla="*/ 476685 h 2734110"/>
              <a:gd name="connsiteX34" fmla="*/ 10707264 w 11145414"/>
              <a:gd name="connsiteY34" fmla="*/ 305235 h 2734110"/>
              <a:gd name="connsiteX35" fmla="*/ 10592964 w 11145414"/>
              <a:gd name="connsiteY35" fmla="*/ 257610 h 2734110"/>
              <a:gd name="connsiteX36" fmla="*/ 10459614 w 11145414"/>
              <a:gd name="connsiteY36" fmla="*/ 238560 h 2734110"/>
              <a:gd name="connsiteX37" fmla="*/ 10250064 w 11145414"/>
              <a:gd name="connsiteY37" fmla="*/ 200460 h 2734110"/>
              <a:gd name="connsiteX38" fmla="*/ 9507114 w 11145414"/>
              <a:gd name="connsiteY38" fmla="*/ 152835 h 2734110"/>
              <a:gd name="connsiteX39" fmla="*/ 9107064 w 11145414"/>
              <a:gd name="connsiteY39" fmla="*/ 143310 h 2734110"/>
              <a:gd name="connsiteX40" fmla="*/ 5792364 w 11145414"/>
              <a:gd name="connsiteY40" fmla="*/ 114735 h 2734110"/>
              <a:gd name="connsiteX41" fmla="*/ 5192289 w 11145414"/>
              <a:gd name="connsiteY41" fmla="*/ 95685 h 2734110"/>
              <a:gd name="connsiteX42" fmla="*/ 2477664 w 11145414"/>
              <a:gd name="connsiteY42" fmla="*/ 67110 h 2734110"/>
              <a:gd name="connsiteX43" fmla="*/ 2077614 w 11145414"/>
              <a:gd name="connsiteY43" fmla="*/ 38535 h 2734110"/>
              <a:gd name="connsiteX44" fmla="*/ 1325139 w 11145414"/>
              <a:gd name="connsiteY44" fmla="*/ 19485 h 2734110"/>
              <a:gd name="connsiteX45" fmla="*/ 934614 w 11145414"/>
              <a:gd name="connsiteY45" fmla="*/ 435 h 2734110"/>
              <a:gd name="connsiteX46" fmla="*/ 587848 w 11145414"/>
              <a:gd name="connsiteY46" fmla="*/ 19124 h 2734110"/>
              <a:gd name="connsiteX0" fmla="*/ 587848 w 11145414"/>
              <a:gd name="connsiteY0" fmla="*/ 19124 h 2734110"/>
              <a:gd name="connsiteX1" fmla="*/ 224577 w 11145414"/>
              <a:gd name="connsiteY1" fmla="*/ 202741 h 2734110"/>
              <a:gd name="connsiteX2" fmla="*/ 77364 w 11145414"/>
              <a:gd name="connsiteY2" fmla="*/ 524310 h 2734110"/>
              <a:gd name="connsiteX3" fmla="*/ 29739 w 11145414"/>
              <a:gd name="connsiteY3" fmla="*/ 676710 h 2734110"/>
              <a:gd name="connsiteX4" fmla="*/ 10689 w 11145414"/>
              <a:gd name="connsiteY4" fmla="*/ 810060 h 2734110"/>
              <a:gd name="connsiteX5" fmla="*/ 10689 w 11145414"/>
              <a:gd name="connsiteY5" fmla="*/ 1286310 h 2734110"/>
              <a:gd name="connsiteX6" fmla="*/ 153564 w 11145414"/>
              <a:gd name="connsiteY6" fmla="*/ 1619685 h 2734110"/>
              <a:gd name="connsiteX7" fmla="*/ 286914 w 11145414"/>
              <a:gd name="connsiteY7" fmla="*/ 1791135 h 2734110"/>
              <a:gd name="connsiteX8" fmla="*/ 467889 w 11145414"/>
              <a:gd name="connsiteY8" fmla="*/ 1943535 h 2734110"/>
              <a:gd name="connsiteX9" fmla="*/ 1248939 w 11145414"/>
              <a:gd name="connsiteY9" fmla="*/ 2334060 h 2734110"/>
              <a:gd name="connsiteX10" fmla="*/ 2163339 w 11145414"/>
              <a:gd name="connsiteY10" fmla="*/ 2581710 h 2734110"/>
              <a:gd name="connsiteX11" fmla="*/ 3334914 w 11145414"/>
              <a:gd name="connsiteY11" fmla="*/ 2715060 h 2734110"/>
              <a:gd name="connsiteX12" fmla="*/ 3754014 w 11145414"/>
              <a:gd name="connsiteY12" fmla="*/ 2724585 h 2734110"/>
              <a:gd name="connsiteX13" fmla="*/ 4344564 w 11145414"/>
              <a:gd name="connsiteY13" fmla="*/ 2734110 h 2734110"/>
              <a:gd name="connsiteX14" fmla="*/ 5192289 w 11145414"/>
              <a:gd name="connsiteY14" fmla="*/ 2657910 h 2734110"/>
              <a:gd name="connsiteX15" fmla="*/ 5411364 w 11145414"/>
              <a:gd name="connsiteY15" fmla="*/ 2610285 h 2734110"/>
              <a:gd name="connsiteX16" fmla="*/ 5458989 w 11145414"/>
              <a:gd name="connsiteY16" fmla="*/ 2581710 h 2734110"/>
              <a:gd name="connsiteX17" fmla="*/ 5516139 w 11145414"/>
              <a:gd name="connsiteY17" fmla="*/ 2553135 h 2734110"/>
              <a:gd name="connsiteX18" fmla="*/ 5735214 w 11145414"/>
              <a:gd name="connsiteY18" fmla="*/ 2524560 h 2734110"/>
              <a:gd name="connsiteX19" fmla="*/ 5839989 w 11145414"/>
              <a:gd name="connsiteY19" fmla="*/ 2505510 h 2734110"/>
              <a:gd name="connsiteX20" fmla="*/ 6649614 w 11145414"/>
              <a:gd name="connsiteY20" fmla="*/ 2467410 h 2734110"/>
              <a:gd name="connsiteX21" fmla="*/ 7087764 w 11145414"/>
              <a:gd name="connsiteY21" fmla="*/ 2410260 h 2734110"/>
              <a:gd name="connsiteX22" fmla="*/ 7468764 w 11145414"/>
              <a:gd name="connsiteY22" fmla="*/ 2372160 h 2734110"/>
              <a:gd name="connsiteX23" fmla="*/ 7897389 w 11145414"/>
              <a:gd name="connsiteY23" fmla="*/ 2295960 h 2734110"/>
              <a:gd name="connsiteX24" fmla="*/ 8364114 w 11145414"/>
              <a:gd name="connsiteY24" fmla="*/ 2238810 h 2734110"/>
              <a:gd name="connsiteX25" fmla="*/ 8916564 w 11145414"/>
              <a:gd name="connsiteY25" fmla="*/ 2153085 h 2734110"/>
              <a:gd name="connsiteX26" fmla="*/ 10202439 w 11145414"/>
              <a:gd name="connsiteY26" fmla="*/ 1953060 h 2734110"/>
              <a:gd name="connsiteX27" fmla="*/ 10897764 w 11145414"/>
              <a:gd name="connsiteY27" fmla="*/ 1695885 h 2734110"/>
              <a:gd name="connsiteX28" fmla="*/ 11126364 w 11145414"/>
              <a:gd name="connsiteY28" fmla="*/ 1343460 h 2734110"/>
              <a:gd name="connsiteX29" fmla="*/ 11135889 w 11145414"/>
              <a:gd name="connsiteY29" fmla="*/ 1162485 h 2734110"/>
              <a:gd name="connsiteX30" fmla="*/ 11145414 w 11145414"/>
              <a:gd name="connsiteY30" fmla="*/ 1010085 h 2734110"/>
              <a:gd name="connsiteX31" fmla="*/ 11097789 w 11145414"/>
              <a:gd name="connsiteY31" fmla="*/ 695760 h 2734110"/>
              <a:gd name="connsiteX32" fmla="*/ 11031114 w 11145414"/>
              <a:gd name="connsiteY32" fmla="*/ 590985 h 2734110"/>
              <a:gd name="connsiteX33" fmla="*/ 10945389 w 11145414"/>
              <a:gd name="connsiteY33" fmla="*/ 476685 h 2734110"/>
              <a:gd name="connsiteX34" fmla="*/ 10707264 w 11145414"/>
              <a:gd name="connsiteY34" fmla="*/ 305235 h 2734110"/>
              <a:gd name="connsiteX35" fmla="*/ 10592964 w 11145414"/>
              <a:gd name="connsiteY35" fmla="*/ 257610 h 2734110"/>
              <a:gd name="connsiteX36" fmla="*/ 10459614 w 11145414"/>
              <a:gd name="connsiteY36" fmla="*/ 238560 h 2734110"/>
              <a:gd name="connsiteX37" fmla="*/ 10250064 w 11145414"/>
              <a:gd name="connsiteY37" fmla="*/ 200460 h 2734110"/>
              <a:gd name="connsiteX38" fmla="*/ 9507114 w 11145414"/>
              <a:gd name="connsiteY38" fmla="*/ 152835 h 2734110"/>
              <a:gd name="connsiteX39" fmla="*/ 9107064 w 11145414"/>
              <a:gd name="connsiteY39" fmla="*/ 143310 h 2734110"/>
              <a:gd name="connsiteX40" fmla="*/ 5792364 w 11145414"/>
              <a:gd name="connsiteY40" fmla="*/ 114735 h 2734110"/>
              <a:gd name="connsiteX41" fmla="*/ 5192289 w 11145414"/>
              <a:gd name="connsiteY41" fmla="*/ 95685 h 2734110"/>
              <a:gd name="connsiteX42" fmla="*/ 2477664 w 11145414"/>
              <a:gd name="connsiteY42" fmla="*/ 67110 h 2734110"/>
              <a:gd name="connsiteX43" fmla="*/ 2077614 w 11145414"/>
              <a:gd name="connsiteY43" fmla="*/ 38535 h 2734110"/>
              <a:gd name="connsiteX44" fmla="*/ 1325139 w 11145414"/>
              <a:gd name="connsiteY44" fmla="*/ 19485 h 2734110"/>
              <a:gd name="connsiteX45" fmla="*/ 934614 w 11145414"/>
              <a:gd name="connsiteY45" fmla="*/ 435 h 2734110"/>
              <a:gd name="connsiteX46" fmla="*/ 587848 w 11145414"/>
              <a:gd name="connsiteY46" fmla="*/ 19124 h 2734110"/>
              <a:gd name="connsiteX0" fmla="*/ 587848 w 11145414"/>
              <a:gd name="connsiteY0" fmla="*/ 27324 h 2742310"/>
              <a:gd name="connsiteX1" fmla="*/ 224577 w 11145414"/>
              <a:gd name="connsiteY1" fmla="*/ 210941 h 2742310"/>
              <a:gd name="connsiteX2" fmla="*/ 77364 w 11145414"/>
              <a:gd name="connsiteY2" fmla="*/ 532510 h 2742310"/>
              <a:gd name="connsiteX3" fmla="*/ 29739 w 11145414"/>
              <a:gd name="connsiteY3" fmla="*/ 684910 h 2742310"/>
              <a:gd name="connsiteX4" fmla="*/ 10689 w 11145414"/>
              <a:gd name="connsiteY4" fmla="*/ 818260 h 2742310"/>
              <a:gd name="connsiteX5" fmla="*/ 10689 w 11145414"/>
              <a:gd name="connsiteY5" fmla="*/ 1294510 h 2742310"/>
              <a:gd name="connsiteX6" fmla="*/ 153564 w 11145414"/>
              <a:gd name="connsiteY6" fmla="*/ 1627885 h 2742310"/>
              <a:gd name="connsiteX7" fmla="*/ 286914 w 11145414"/>
              <a:gd name="connsiteY7" fmla="*/ 1799335 h 2742310"/>
              <a:gd name="connsiteX8" fmla="*/ 467889 w 11145414"/>
              <a:gd name="connsiteY8" fmla="*/ 1951735 h 2742310"/>
              <a:gd name="connsiteX9" fmla="*/ 1248939 w 11145414"/>
              <a:gd name="connsiteY9" fmla="*/ 2342260 h 2742310"/>
              <a:gd name="connsiteX10" fmla="*/ 2163339 w 11145414"/>
              <a:gd name="connsiteY10" fmla="*/ 2589910 h 2742310"/>
              <a:gd name="connsiteX11" fmla="*/ 3334914 w 11145414"/>
              <a:gd name="connsiteY11" fmla="*/ 2723260 h 2742310"/>
              <a:gd name="connsiteX12" fmla="*/ 3754014 w 11145414"/>
              <a:gd name="connsiteY12" fmla="*/ 2732785 h 2742310"/>
              <a:gd name="connsiteX13" fmla="*/ 4344564 w 11145414"/>
              <a:gd name="connsiteY13" fmla="*/ 2742310 h 2742310"/>
              <a:gd name="connsiteX14" fmla="*/ 5192289 w 11145414"/>
              <a:gd name="connsiteY14" fmla="*/ 2666110 h 2742310"/>
              <a:gd name="connsiteX15" fmla="*/ 5411364 w 11145414"/>
              <a:gd name="connsiteY15" fmla="*/ 2618485 h 2742310"/>
              <a:gd name="connsiteX16" fmla="*/ 5458989 w 11145414"/>
              <a:gd name="connsiteY16" fmla="*/ 2589910 h 2742310"/>
              <a:gd name="connsiteX17" fmla="*/ 5516139 w 11145414"/>
              <a:gd name="connsiteY17" fmla="*/ 2561335 h 2742310"/>
              <a:gd name="connsiteX18" fmla="*/ 5735214 w 11145414"/>
              <a:gd name="connsiteY18" fmla="*/ 2532760 h 2742310"/>
              <a:gd name="connsiteX19" fmla="*/ 5839989 w 11145414"/>
              <a:gd name="connsiteY19" fmla="*/ 2513710 h 2742310"/>
              <a:gd name="connsiteX20" fmla="*/ 6649614 w 11145414"/>
              <a:gd name="connsiteY20" fmla="*/ 2475610 h 2742310"/>
              <a:gd name="connsiteX21" fmla="*/ 7087764 w 11145414"/>
              <a:gd name="connsiteY21" fmla="*/ 2418460 h 2742310"/>
              <a:gd name="connsiteX22" fmla="*/ 7468764 w 11145414"/>
              <a:gd name="connsiteY22" fmla="*/ 2380360 h 2742310"/>
              <a:gd name="connsiteX23" fmla="*/ 7897389 w 11145414"/>
              <a:gd name="connsiteY23" fmla="*/ 2304160 h 2742310"/>
              <a:gd name="connsiteX24" fmla="*/ 8364114 w 11145414"/>
              <a:gd name="connsiteY24" fmla="*/ 2247010 h 2742310"/>
              <a:gd name="connsiteX25" fmla="*/ 8916564 w 11145414"/>
              <a:gd name="connsiteY25" fmla="*/ 2161285 h 2742310"/>
              <a:gd name="connsiteX26" fmla="*/ 10202439 w 11145414"/>
              <a:gd name="connsiteY26" fmla="*/ 1961260 h 2742310"/>
              <a:gd name="connsiteX27" fmla="*/ 10897764 w 11145414"/>
              <a:gd name="connsiteY27" fmla="*/ 1704085 h 2742310"/>
              <a:gd name="connsiteX28" fmla="*/ 11126364 w 11145414"/>
              <a:gd name="connsiteY28" fmla="*/ 1351660 h 2742310"/>
              <a:gd name="connsiteX29" fmla="*/ 11135889 w 11145414"/>
              <a:gd name="connsiteY29" fmla="*/ 1170685 h 2742310"/>
              <a:gd name="connsiteX30" fmla="*/ 11145414 w 11145414"/>
              <a:gd name="connsiteY30" fmla="*/ 1018285 h 2742310"/>
              <a:gd name="connsiteX31" fmla="*/ 11097789 w 11145414"/>
              <a:gd name="connsiteY31" fmla="*/ 703960 h 2742310"/>
              <a:gd name="connsiteX32" fmla="*/ 11031114 w 11145414"/>
              <a:gd name="connsiteY32" fmla="*/ 599185 h 2742310"/>
              <a:gd name="connsiteX33" fmla="*/ 10945389 w 11145414"/>
              <a:gd name="connsiteY33" fmla="*/ 484885 h 2742310"/>
              <a:gd name="connsiteX34" fmla="*/ 10707264 w 11145414"/>
              <a:gd name="connsiteY34" fmla="*/ 313435 h 2742310"/>
              <a:gd name="connsiteX35" fmla="*/ 10592964 w 11145414"/>
              <a:gd name="connsiteY35" fmla="*/ 265810 h 2742310"/>
              <a:gd name="connsiteX36" fmla="*/ 10459614 w 11145414"/>
              <a:gd name="connsiteY36" fmla="*/ 246760 h 2742310"/>
              <a:gd name="connsiteX37" fmla="*/ 10250064 w 11145414"/>
              <a:gd name="connsiteY37" fmla="*/ 208660 h 2742310"/>
              <a:gd name="connsiteX38" fmla="*/ 9507114 w 11145414"/>
              <a:gd name="connsiteY38" fmla="*/ 161035 h 2742310"/>
              <a:gd name="connsiteX39" fmla="*/ 9107064 w 11145414"/>
              <a:gd name="connsiteY39" fmla="*/ 151510 h 2742310"/>
              <a:gd name="connsiteX40" fmla="*/ 5792364 w 11145414"/>
              <a:gd name="connsiteY40" fmla="*/ 122935 h 2742310"/>
              <a:gd name="connsiteX41" fmla="*/ 5192289 w 11145414"/>
              <a:gd name="connsiteY41" fmla="*/ 103885 h 2742310"/>
              <a:gd name="connsiteX42" fmla="*/ 2477664 w 11145414"/>
              <a:gd name="connsiteY42" fmla="*/ 75310 h 2742310"/>
              <a:gd name="connsiteX43" fmla="*/ 2077614 w 11145414"/>
              <a:gd name="connsiteY43" fmla="*/ 46735 h 2742310"/>
              <a:gd name="connsiteX44" fmla="*/ 1325139 w 11145414"/>
              <a:gd name="connsiteY44" fmla="*/ 27685 h 2742310"/>
              <a:gd name="connsiteX45" fmla="*/ 934614 w 11145414"/>
              <a:gd name="connsiteY45" fmla="*/ 8635 h 2742310"/>
              <a:gd name="connsiteX46" fmla="*/ 587848 w 11145414"/>
              <a:gd name="connsiteY46" fmla="*/ 27324 h 2742310"/>
              <a:gd name="connsiteX0" fmla="*/ 524473 w 11145414"/>
              <a:gd name="connsiteY0" fmla="*/ 23387 h 2747778"/>
              <a:gd name="connsiteX1" fmla="*/ 224577 w 11145414"/>
              <a:gd name="connsiteY1" fmla="*/ 216409 h 2747778"/>
              <a:gd name="connsiteX2" fmla="*/ 77364 w 11145414"/>
              <a:gd name="connsiteY2" fmla="*/ 537978 h 2747778"/>
              <a:gd name="connsiteX3" fmla="*/ 29739 w 11145414"/>
              <a:gd name="connsiteY3" fmla="*/ 690378 h 2747778"/>
              <a:gd name="connsiteX4" fmla="*/ 10689 w 11145414"/>
              <a:gd name="connsiteY4" fmla="*/ 823728 h 2747778"/>
              <a:gd name="connsiteX5" fmla="*/ 10689 w 11145414"/>
              <a:gd name="connsiteY5" fmla="*/ 1299978 h 2747778"/>
              <a:gd name="connsiteX6" fmla="*/ 153564 w 11145414"/>
              <a:gd name="connsiteY6" fmla="*/ 1633353 h 2747778"/>
              <a:gd name="connsiteX7" fmla="*/ 286914 w 11145414"/>
              <a:gd name="connsiteY7" fmla="*/ 1804803 h 2747778"/>
              <a:gd name="connsiteX8" fmla="*/ 467889 w 11145414"/>
              <a:gd name="connsiteY8" fmla="*/ 1957203 h 2747778"/>
              <a:gd name="connsiteX9" fmla="*/ 1248939 w 11145414"/>
              <a:gd name="connsiteY9" fmla="*/ 2347728 h 2747778"/>
              <a:gd name="connsiteX10" fmla="*/ 2163339 w 11145414"/>
              <a:gd name="connsiteY10" fmla="*/ 2595378 h 2747778"/>
              <a:gd name="connsiteX11" fmla="*/ 3334914 w 11145414"/>
              <a:gd name="connsiteY11" fmla="*/ 2728728 h 2747778"/>
              <a:gd name="connsiteX12" fmla="*/ 3754014 w 11145414"/>
              <a:gd name="connsiteY12" fmla="*/ 2738253 h 2747778"/>
              <a:gd name="connsiteX13" fmla="*/ 4344564 w 11145414"/>
              <a:gd name="connsiteY13" fmla="*/ 2747778 h 2747778"/>
              <a:gd name="connsiteX14" fmla="*/ 5192289 w 11145414"/>
              <a:gd name="connsiteY14" fmla="*/ 2671578 h 2747778"/>
              <a:gd name="connsiteX15" fmla="*/ 5411364 w 11145414"/>
              <a:gd name="connsiteY15" fmla="*/ 2623953 h 2747778"/>
              <a:gd name="connsiteX16" fmla="*/ 5458989 w 11145414"/>
              <a:gd name="connsiteY16" fmla="*/ 2595378 h 2747778"/>
              <a:gd name="connsiteX17" fmla="*/ 5516139 w 11145414"/>
              <a:gd name="connsiteY17" fmla="*/ 2566803 h 2747778"/>
              <a:gd name="connsiteX18" fmla="*/ 5735214 w 11145414"/>
              <a:gd name="connsiteY18" fmla="*/ 2538228 h 2747778"/>
              <a:gd name="connsiteX19" fmla="*/ 5839989 w 11145414"/>
              <a:gd name="connsiteY19" fmla="*/ 2519178 h 2747778"/>
              <a:gd name="connsiteX20" fmla="*/ 6649614 w 11145414"/>
              <a:gd name="connsiteY20" fmla="*/ 2481078 h 2747778"/>
              <a:gd name="connsiteX21" fmla="*/ 7087764 w 11145414"/>
              <a:gd name="connsiteY21" fmla="*/ 2423928 h 2747778"/>
              <a:gd name="connsiteX22" fmla="*/ 7468764 w 11145414"/>
              <a:gd name="connsiteY22" fmla="*/ 2385828 h 2747778"/>
              <a:gd name="connsiteX23" fmla="*/ 7897389 w 11145414"/>
              <a:gd name="connsiteY23" fmla="*/ 2309628 h 2747778"/>
              <a:gd name="connsiteX24" fmla="*/ 8364114 w 11145414"/>
              <a:gd name="connsiteY24" fmla="*/ 2252478 h 2747778"/>
              <a:gd name="connsiteX25" fmla="*/ 8916564 w 11145414"/>
              <a:gd name="connsiteY25" fmla="*/ 2166753 h 2747778"/>
              <a:gd name="connsiteX26" fmla="*/ 10202439 w 11145414"/>
              <a:gd name="connsiteY26" fmla="*/ 1966728 h 2747778"/>
              <a:gd name="connsiteX27" fmla="*/ 10897764 w 11145414"/>
              <a:gd name="connsiteY27" fmla="*/ 1709553 h 2747778"/>
              <a:gd name="connsiteX28" fmla="*/ 11126364 w 11145414"/>
              <a:gd name="connsiteY28" fmla="*/ 1357128 h 2747778"/>
              <a:gd name="connsiteX29" fmla="*/ 11135889 w 11145414"/>
              <a:gd name="connsiteY29" fmla="*/ 1176153 h 2747778"/>
              <a:gd name="connsiteX30" fmla="*/ 11145414 w 11145414"/>
              <a:gd name="connsiteY30" fmla="*/ 1023753 h 2747778"/>
              <a:gd name="connsiteX31" fmla="*/ 11097789 w 11145414"/>
              <a:gd name="connsiteY31" fmla="*/ 709428 h 2747778"/>
              <a:gd name="connsiteX32" fmla="*/ 11031114 w 11145414"/>
              <a:gd name="connsiteY32" fmla="*/ 604653 h 2747778"/>
              <a:gd name="connsiteX33" fmla="*/ 10945389 w 11145414"/>
              <a:gd name="connsiteY33" fmla="*/ 490353 h 2747778"/>
              <a:gd name="connsiteX34" fmla="*/ 10707264 w 11145414"/>
              <a:gd name="connsiteY34" fmla="*/ 318903 h 2747778"/>
              <a:gd name="connsiteX35" fmla="*/ 10592964 w 11145414"/>
              <a:gd name="connsiteY35" fmla="*/ 271278 h 2747778"/>
              <a:gd name="connsiteX36" fmla="*/ 10459614 w 11145414"/>
              <a:gd name="connsiteY36" fmla="*/ 252228 h 2747778"/>
              <a:gd name="connsiteX37" fmla="*/ 10250064 w 11145414"/>
              <a:gd name="connsiteY37" fmla="*/ 214128 h 2747778"/>
              <a:gd name="connsiteX38" fmla="*/ 9507114 w 11145414"/>
              <a:gd name="connsiteY38" fmla="*/ 166503 h 2747778"/>
              <a:gd name="connsiteX39" fmla="*/ 9107064 w 11145414"/>
              <a:gd name="connsiteY39" fmla="*/ 156978 h 2747778"/>
              <a:gd name="connsiteX40" fmla="*/ 5792364 w 11145414"/>
              <a:gd name="connsiteY40" fmla="*/ 128403 h 2747778"/>
              <a:gd name="connsiteX41" fmla="*/ 5192289 w 11145414"/>
              <a:gd name="connsiteY41" fmla="*/ 109353 h 2747778"/>
              <a:gd name="connsiteX42" fmla="*/ 2477664 w 11145414"/>
              <a:gd name="connsiteY42" fmla="*/ 80778 h 2747778"/>
              <a:gd name="connsiteX43" fmla="*/ 2077614 w 11145414"/>
              <a:gd name="connsiteY43" fmla="*/ 52203 h 2747778"/>
              <a:gd name="connsiteX44" fmla="*/ 1325139 w 11145414"/>
              <a:gd name="connsiteY44" fmla="*/ 33153 h 2747778"/>
              <a:gd name="connsiteX45" fmla="*/ 934614 w 11145414"/>
              <a:gd name="connsiteY45" fmla="*/ 14103 h 2747778"/>
              <a:gd name="connsiteX46" fmla="*/ 524473 w 11145414"/>
              <a:gd name="connsiteY46" fmla="*/ 23387 h 2747778"/>
              <a:gd name="connsiteX0" fmla="*/ 551633 w 11145414"/>
              <a:gd name="connsiteY0" fmla="*/ 16181 h 2768787"/>
              <a:gd name="connsiteX1" fmla="*/ 224577 w 11145414"/>
              <a:gd name="connsiteY1" fmla="*/ 237418 h 2768787"/>
              <a:gd name="connsiteX2" fmla="*/ 77364 w 11145414"/>
              <a:gd name="connsiteY2" fmla="*/ 558987 h 2768787"/>
              <a:gd name="connsiteX3" fmla="*/ 29739 w 11145414"/>
              <a:gd name="connsiteY3" fmla="*/ 711387 h 2768787"/>
              <a:gd name="connsiteX4" fmla="*/ 10689 w 11145414"/>
              <a:gd name="connsiteY4" fmla="*/ 844737 h 2768787"/>
              <a:gd name="connsiteX5" fmla="*/ 10689 w 11145414"/>
              <a:gd name="connsiteY5" fmla="*/ 1320987 h 2768787"/>
              <a:gd name="connsiteX6" fmla="*/ 153564 w 11145414"/>
              <a:gd name="connsiteY6" fmla="*/ 1654362 h 2768787"/>
              <a:gd name="connsiteX7" fmla="*/ 286914 w 11145414"/>
              <a:gd name="connsiteY7" fmla="*/ 1825812 h 2768787"/>
              <a:gd name="connsiteX8" fmla="*/ 467889 w 11145414"/>
              <a:gd name="connsiteY8" fmla="*/ 1978212 h 2768787"/>
              <a:gd name="connsiteX9" fmla="*/ 1248939 w 11145414"/>
              <a:gd name="connsiteY9" fmla="*/ 2368737 h 2768787"/>
              <a:gd name="connsiteX10" fmla="*/ 2163339 w 11145414"/>
              <a:gd name="connsiteY10" fmla="*/ 2616387 h 2768787"/>
              <a:gd name="connsiteX11" fmla="*/ 3334914 w 11145414"/>
              <a:gd name="connsiteY11" fmla="*/ 2749737 h 2768787"/>
              <a:gd name="connsiteX12" fmla="*/ 3754014 w 11145414"/>
              <a:gd name="connsiteY12" fmla="*/ 2759262 h 2768787"/>
              <a:gd name="connsiteX13" fmla="*/ 4344564 w 11145414"/>
              <a:gd name="connsiteY13" fmla="*/ 2768787 h 2768787"/>
              <a:gd name="connsiteX14" fmla="*/ 5192289 w 11145414"/>
              <a:gd name="connsiteY14" fmla="*/ 2692587 h 2768787"/>
              <a:gd name="connsiteX15" fmla="*/ 5411364 w 11145414"/>
              <a:gd name="connsiteY15" fmla="*/ 2644962 h 2768787"/>
              <a:gd name="connsiteX16" fmla="*/ 5458989 w 11145414"/>
              <a:gd name="connsiteY16" fmla="*/ 2616387 h 2768787"/>
              <a:gd name="connsiteX17" fmla="*/ 5516139 w 11145414"/>
              <a:gd name="connsiteY17" fmla="*/ 2587812 h 2768787"/>
              <a:gd name="connsiteX18" fmla="*/ 5735214 w 11145414"/>
              <a:gd name="connsiteY18" fmla="*/ 2559237 h 2768787"/>
              <a:gd name="connsiteX19" fmla="*/ 5839989 w 11145414"/>
              <a:gd name="connsiteY19" fmla="*/ 2540187 h 2768787"/>
              <a:gd name="connsiteX20" fmla="*/ 6649614 w 11145414"/>
              <a:gd name="connsiteY20" fmla="*/ 2502087 h 2768787"/>
              <a:gd name="connsiteX21" fmla="*/ 7087764 w 11145414"/>
              <a:gd name="connsiteY21" fmla="*/ 2444937 h 2768787"/>
              <a:gd name="connsiteX22" fmla="*/ 7468764 w 11145414"/>
              <a:gd name="connsiteY22" fmla="*/ 2406837 h 2768787"/>
              <a:gd name="connsiteX23" fmla="*/ 7897389 w 11145414"/>
              <a:gd name="connsiteY23" fmla="*/ 2330637 h 2768787"/>
              <a:gd name="connsiteX24" fmla="*/ 8364114 w 11145414"/>
              <a:gd name="connsiteY24" fmla="*/ 2273487 h 2768787"/>
              <a:gd name="connsiteX25" fmla="*/ 8916564 w 11145414"/>
              <a:gd name="connsiteY25" fmla="*/ 2187762 h 2768787"/>
              <a:gd name="connsiteX26" fmla="*/ 10202439 w 11145414"/>
              <a:gd name="connsiteY26" fmla="*/ 1987737 h 2768787"/>
              <a:gd name="connsiteX27" fmla="*/ 10897764 w 11145414"/>
              <a:gd name="connsiteY27" fmla="*/ 1730562 h 2768787"/>
              <a:gd name="connsiteX28" fmla="*/ 11126364 w 11145414"/>
              <a:gd name="connsiteY28" fmla="*/ 1378137 h 2768787"/>
              <a:gd name="connsiteX29" fmla="*/ 11135889 w 11145414"/>
              <a:gd name="connsiteY29" fmla="*/ 1197162 h 2768787"/>
              <a:gd name="connsiteX30" fmla="*/ 11145414 w 11145414"/>
              <a:gd name="connsiteY30" fmla="*/ 1044762 h 2768787"/>
              <a:gd name="connsiteX31" fmla="*/ 11097789 w 11145414"/>
              <a:gd name="connsiteY31" fmla="*/ 730437 h 2768787"/>
              <a:gd name="connsiteX32" fmla="*/ 11031114 w 11145414"/>
              <a:gd name="connsiteY32" fmla="*/ 625662 h 2768787"/>
              <a:gd name="connsiteX33" fmla="*/ 10945389 w 11145414"/>
              <a:gd name="connsiteY33" fmla="*/ 511362 h 2768787"/>
              <a:gd name="connsiteX34" fmla="*/ 10707264 w 11145414"/>
              <a:gd name="connsiteY34" fmla="*/ 339912 h 2768787"/>
              <a:gd name="connsiteX35" fmla="*/ 10592964 w 11145414"/>
              <a:gd name="connsiteY35" fmla="*/ 292287 h 2768787"/>
              <a:gd name="connsiteX36" fmla="*/ 10459614 w 11145414"/>
              <a:gd name="connsiteY36" fmla="*/ 273237 h 2768787"/>
              <a:gd name="connsiteX37" fmla="*/ 10250064 w 11145414"/>
              <a:gd name="connsiteY37" fmla="*/ 235137 h 2768787"/>
              <a:gd name="connsiteX38" fmla="*/ 9507114 w 11145414"/>
              <a:gd name="connsiteY38" fmla="*/ 187512 h 2768787"/>
              <a:gd name="connsiteX39" fmla="*/ 9107064 w 11145414"/>
              <a:gd name="connsiteY39" fmla="*/ 177987 h 2768787"/>
              <a:gd name="connsiteX40" fmla="*/ 5792364 w 11145414"/>
              <a:gd name="connsiteY40" fmla="*/ 149412 h 2768787"/>
              <a:gd name="connsiteX41" fmla="*/ 5192289 w 11145414"/>
              <a:gd name="connsiteY41" fmla="*/ 130362 h 2768787"/>
              <a:gd name="connsiteX42" fmla="*/ 2477664 w 11145414"/>
              <a:gd name="connsiteY42" fmla="*/ 101787 h 2768787"/>
              <a:gd name="connsiteX43" fmla="*/ 2077614 w 11145414"/>
              <a:gd name="connsiteY43" fmla="*/ 73212 h 2768787"/>
              <a:gd name="connsiteX44" fmla="*/ 1325139 w 11145414"/>
              <a:gd name="connsiteY44" fmla="*/ 54162 h 2768787"/>
              <a:gd name="connsiteX45" fmla="*/ 934614 w 11145414"/>
              <a:gd name="connsiteY45" fmla="*/ 35112 h 2768787"/>
              <a:gd name="connsiteX46" fmla="*/ 551633 w 11145414"/>
              <a:gd name="connsiteY46" fmla="*/ 16181 h 2768787"/>
              <a:gd name="connsiteX0" fmla="*/ 551633 w 11145414"/>
              <a:gd name="connsiteY0" fmla="*/ 16181 h 2768787"/>
              <a:gd name="connsiteX1" fmla="*/ 224577 w 11145414"/>
              <a:gd name="connsiteY1" fmla="*/ 237418 h 2768787"/>
              <a:gd name="connsiteX2" fmla="*/ 77364 w 11145414"/>
              <a:gd name="connsiteY2" fmla="*/ 558987 h 2768787"/>
              <a:gd name="connsiteX3" fmla="*/ 29739 w 11145414"/>
              <a:gd name="connsiteY3" fmla="*/ 711387 h 2768787"/>
              <a:gd name="connsiteX4" fmla="*/ 10689 w 11145414"/>
              <a:gd name="connsiteY4" fmla="*/ 844737 h 2768787"/>
              <a:gd name="connsiteX5" fmla="*/ 10689 w 11145414"/>
              <a:gd name="connsiteY5" fmla="*/ 1320987 h 2768787"/>
              <a:gd name="connsiteX6" fmla="*/ 153564 w 11145414"/>
              <a:gd name="connsiteY6" fmla="*/ 1654362 h 2768787"/>
              <a:gd name="connsiteX7" fmla="*/ 286914 w 11145414"/>
              <a:gd name="connsiteY7" fmla="*/ 1825812 h 2768787"/>
              <a:gd name="connsiteX8" fmla="*/ 467889 w 11145414"/>
              <a:gd name="connsiteY8" fmla="*/ 1978212 h 2768787"/>
              <a:gd name="connsiteX9" fmla="*/ 1248939 w 11145414"/>
              <a:gd name="connsiteY9" fmla="*/ 2368737 h 2768787"/>
              <a:gd name="connsiteX10" fmla="*/ 2163339 w 11145414"/>
              <a:gd name="connsiteY10" fmla="*/ 2616387 h 2768787"/>
              <a:gd name="connsiteX11" fmla="*/ 3334914 w 11145414"/>
              <a:gd name="connsiteY11" fmla="*/ 2749737 h 2768787"/>
              <a:gd name="connsiteX12" fmla="*/ 3754014 w 11145414"/>
              <a:gd name="connsiteY12" fmla="*/ 2759262 h 2768787"/>
              <a:gd name="connsiteX13" fmla="*/ 4344564 w 11145414"/>
              <a:gd name="connsiteY13" fmla="*/ 2768787 h 2768787"/>
              <a:gd name="connsiteX14" fmla="*/ 5192289 w 11145414"/>
              <a:gd name="connsiteY14" fmla="*/ 2692587 h 2768787"/>
              <a:gd name="connsiteX15" fmla="*/ 5411364 w 11145414"/>
              <a:gd name="connsiteY15" fmla="*/ 2644962 h 2768787"/>
              <a:gd name="connsiteX16" fmla="*/ 5458989 w 11145414"/>
              <a:gd name="connsiteY16" fmla="*/ 2616387 h 2768787"/>
              <a:gd name="connsiteX17" fmla="*/ 5516139 w 11145414"/>
              <a:gd name="connsiteY17" fmla="*/ 2587812 h 2768787"/>
              <a:gd name="connsiteX18" fmla="*/ 5735214 w 11145414"/>
              <a:gd name="connsiteY18" fmla="*/ 2559237 h 2768787"/>
              <a:gd name="connsiteX19" fmla="*/ 5839989 w 11145414"/>
              <a:gd name="connsiteY19" fmla="*/ 2540187 h 2768787"/>
              <a:gd name="connsiteX20" fmla="*/ 6649614 w 11145414"/>
              <a:gd name="connsiteY20" fmla="*/ 2502087 h 2768787"/>
              <a:gd name="connsiteX21" fmla="*/ 7087764 w 11145414"/>
              <a:gd name="connsiteY21" fmla="*/ 2444937 h 2768787"/>
              <a:gd name="connsiteX22" fmla="*/ 7468764 w 11145414"/>
              <a:gd name="connsiteY22" fmla="*/ 2406837 h 2768787"/>
              <a:gd name="connsiteX23" fmla="*/ 7897389 w 11145414"/>
              <a:gd name="connsiteY23" fmla="*/ 2330637 h 2768787"/>
              <a:gd name="connsiteX24" fmla="*/ 8364114 w 11145414"/>
              <a:gd name="connsiteY24" fmla="*/ 2273487 h 2768787"/>
              <a:gd name="connsiteX25" fmla="*/ 8916564 w 11145414"/>
              <a:gd name="connsiteY25" fmla="*/ 2187762 h 2768787"/>
              <a:gd name="connsiteX26" fmla="*/ 10202439 w 11145414"/>
              <a:gd name="connsiteY26" fmla="*/ 1987737 h 2768787"/>
              <a:gd name="connsiteX27" fmla="*/ 10897764 w 11145414"/>
              <a:gd name="connsiteY27" fmla="*/ 1730562 h 2768787"/>
              <a:gd name="connsiteX28" fmla="*/ 11126364 w 11145414"/>
              <a:gd name="connsiteY28" fmla="*/ 1378137 h 2768787"/>
              <a:gd name="connsiteX29" fmla="*/ 11135889 w 11145414"/>
              <a:gd name="connsiteY29" fmla="*/ 1197162 h 2768787"/>
              <a:gd name="connsiteX30" fmla="*/ 11145414 w 11145414"/>
              <a:gd name="connsiteY30" fmla="*/ 1044762 h 2768787"/>
              <a:gd name="connsiteX31" fmla="*/ 11097789 w 11145414"/>
              <a:gd name="connsiteY31" fmla="*/ 730437 h 2768787"/>
              <a:gd name="connsiteX32" fmla="*/ 11031114 w 11145414"/>
              <a:gd name="connsiteY32" fmla="*/ 625662 h 2768787"/>
              <a:gd name="connsiteX33" fmla="*/ 10945389 w 11145414"/>
              <a:gd name="connsiteY33" fmla="*/ 511362 h 2768787"/>
              <a:gd name="connsiteX34" fmla="*/ 10707264 w 11145414"/>
              <a:gd name="connsiteY34" fmla="*/ 339912 h 2768787"/>
              <a:gd name="connsiteX35" fmla="*/ 10592964 w 11145414"/>
              <a:gd name="connsiteY35" fmla="*/ 292287 h 2768787"/>
              <a:gd name="connsiteX36" fmla="*/ 10459614 w 11145414"/>
              <a:gd name="connsiteY36" fmla="*/ 273237 h 2768787"/>
              <a:gd name="connsiteX37" fmla="*/ 10250064 w 11145414"/>
              <a:gd name="connsiteY37" fmla="*/ 235137 h 2768787"/>
              <a:gd name="connsiteX38" fmla="*/ 9507114 w 11145414"/>
              <a:gd name="connsiteY38" fmla="*/ 187512 h 2768787"/>
              <a:gd name="connsiteX39" fmla="*/ 9107064 w 11145414"/>
              <a:gd name="connsiteY39" fmla="*/ 177987 h 2768787"/>
              <a:gd name="connsiteX40" fmla="*/ 5792364 w 11145414"/>
              <a:gd name="connsiteY40" fmla="*/ 149412 h 2768787"/>
              <a:gd name="connsiteX41" fmla="*/ 5192289 w 11145414"/>
              <a:gd name="connsiteY41" fmla="*/ 130362 h 2768787"/>
              <a:gd name="connsiteX42" fmla="*/ 2477664 w 11145414"/>
              <a:gd name="connsiteY42" fmla="*/ 101787 h 2768787"/>
              <a:gd name="connsiteX43" fmla="*/ 2077614 w 11145414"/>
              <a:gd name="connsiteY43" fmla="*/ 73212 h 2768787"/>
              <a:gd name="connsiteX44" fmla="*/ 1325139 w 11145414"/>
              <a:gd name="connsiteY44" fmla="*/ 54162 h 2768787"/>
              <a:gd name="connsiteX45" fmla="*/ 934614 w 11145414"/>
              <a:gd name="connsiteY45" fmla="*/ 35112 h 2768787"/>
              <a:gd name="connsiteX46" fmla="*/ 551633 w 11145414"/>
              <a:gd name="connsiteY46" fmla="*/ 16181 h 2768787"/>
              <a:gd name="connsiteX0" fmla="*/ 551633 w 11145414"/>
              <a:gd name="connsiteY0" fmla="*/ 8692 h 2761298"/>
              <a:gd name="connsiteX1" fmla="*/ 224577 w 11145414"/>
              <a:gd name="connsiteY1" fmla="*/ 229929 h 2761298"/>
              <a:gd name="connsiteX2" fmla="*/ 77364 w 11145414"/>
              <a:gd name="connsiteY2" fmla="*/ 551498 h 2761298"/>
              <a:gd name="connsiteX3" fmla="*/ 29739 w 11145414"/>
              <a:gd name="connsiteY3" fmla="*/ 703898 h 2761298"/>
              <a:gd name="connsiteX4" fmla="*/ 10689 w 11145414"/>
              <a:gd name="connsiteY4" fmla="*/ 837248 h 2761298"/>
              <a:gd name="connsiteX5" fmla="*/ 10689 w 11145414"/>
              <a:gd name="connsiteY5" fmla="*/ 1313498 h 2761298"/>
              <a:gd name="connsiteX6" fmla="*/ 153564 w 11145414"/>
              <a:gd name="connsiteY6" fmla="*/ 1646873 h 2761298"/>
              <a:gd name="connsiteX7" fmla="*/ 286914 w 11145414"/>
              <a:gd name="connsiteY7" fmla="*/ 1818323 h 2761298"/>
              <a:gd name="connsiteX8" fmla="*/ 467889 w 11145414"/>
              <a:gd name="connsiteY8" fmla="*/ 1970723 h 2761298"/>
              <a:gd name="connsiteX9" fmla="*/ 1248939 w 11145414"/>
              <a:gd name="connsiteY9" fmla="*/ 2361248 h 2761298"/>
              <a:gd name="connsiteX10" fmla="*/ 2163339 w 11145414"/>
              <a:gd name="connsiteY10" fmla="*/ 2608898 h 2761298"/>
              <a:gd name="connsiteX11" fmla="*/ 3334914 w 11145414"/>
              <a:gd name="connsiteY11" fmla="*/ 2742248 h 2761298"/>
              <a:gd name="connsiteX12" fmla="*/ 3754014 w 11145414"/>
              <a:gd name="connsiteY12" fmla="*/ 2751773 h 2761298"/>
              <a:gd name="connsiteX13" fmla="*/ 4344564 w 11145414"/>
              <a:gd name="connsiteY13" fmla="*/ 2761298 h 2761298"/>
              <a:gd name="connsiteX14" fmla="*/ 5192289 w 11145414"/>
              <a:gd name="connsiteY14" fmla="*/ 2685098 h 2761298"/>
              <a:gd name="connsiteX15" fmla="*/ 5411364 w 11145414"/>
              <a:gd name="connsiteY15" fmla="*/ 2637473 h 2761298"/>
              <a:gd name="connsiteX16" fmla="*/ 5458989 w 11145414"/>
              <a:gd name="connsiteY16" fmla="*/ 2608898 h 2761298"/>
              <a:gd name="connsiteX17" fmla="*/ 5516139 w 11145414"/>
              <a:gd name="connsiteY17" fmla="*/ 2580323 h 2761298"/>
              <a:gd name="connsiteX18" fmla="*/ 5735214 w 11145414"/>
              <a:gd name="connsiteY18" fmla="*/ 2551748 h 2761298"/>
              <a:gd name="connsiteX19" fmla="*/ 5839989 w 11145414"/>
              <a:gd name="connsiteY19" fmla="*/ 2532698 h 2761298"/>
              <a:gd name="connsiteX20" fmla="*/ 6649614 w 11145414"/>
              <a:gd name="connsiteY20" fmla="*/ 2494598 h 2761298"/>
              <a:gd name="connsiteX21" fmla="*/ 7087764 w 11145414"/>
              <a:gd name="connsiteY21" fmla="*/ 2437448 h 2761298"/>
              <a:gd name="connsiteX22" fmla="*/ 7468764 w 11145414"/>
              <a:gd name="connsiteY22" fmla="*/ 2399348 h 2761298"/>
              <a:gd name="connsiteX23" fmla="*/ 7897389 w 11145414"/>
              <a:gd name="connsiteY23" fmla="*/ 2323148 h 2761298"/>
              <a:gd name="connsiteX24" fmla="*/ 8364114 w 11145414"/>
              <a:gd name="connsiteY24" fmla="*/ 2265998 h 2761298"/>
              <a:gd name="connsiteX25" fmla="*/ 8916564 w 11145414"/>
              <a:gd name="connsiteY25" fmla="*/ 2180273 h 2761298"/>
              <a:gd name="connsiteX26" fmla="*/ 10202439 w 11145414"/>
              <a:gd name="connsiteY26" fmla="*/ 1980248 h 2761298"/>
              <a:gd name="connsiteX27" fmla="*/ 10897764 w 11145414"/>
              <a:gd name="connsiteY27" fmla="*/ 1723073 h 2761298"/>
              <a:gd name="connsiteX28" fmla="*/ 11126364 w 11145414"/>
              <a:gd name="connsiteY28" fmla="*/ 1370648 h 2761298"/>
              <a:gd name="connsiteX29" fmla="*/ 11135889 w 11145414"/>
              <a:gd name="connsiteY29" fmla="*/ 1189673 h 2761298"/>
              <a:gd name="connsiteX30" fmla="*/ 11145414 w 11145414"/>
              <a:gd name="connsiteY30" fmla="*/ 1037273 h 2761298"/>
              <a:gd name="connsiteX31" fmla="*/ 11097789 w 11145414"/>
              <a:gd name="connsiteY31" fmla="*/ 722948 h 2761298"/>
              <a:gd name="connsiteX32" fmla="*/ 11031114 w 11145414"/>
              <a:gd name="connsiteY32" fmla="*/ 618173 h 2761298"/>
              <a:gd name="connsiteX33" fmla="*/ 10945389 w 11145414"/>
              <a:gd name="connsiteY33" fmla="*/ 503873 h 2761298"/>
              <a:gd name="connsiteX34" fmla="*/ 10707264 w 11145414"/>
              <a:gd name="connsiteY34" fmla="*/ 332423 h 2761298"/>
              <a:gd name="connsiteX35" fmla="*/ 10592964 w 11145414"/>
              <a:gd name="connsiteY35" fmla="*/ 284798 h 2761298"/>
              <a:gd name="connsiteX36" fmla="*/ 10459614 w 11145414"/>
              <a:gd name="connsiteY36" fmla="*/ 265748 h 2761298"/>
              <a:gd name="connsiteX37" fmla="*/ 10250064 w 11145414"/>
              <a:gd name="connsiteY37" fmla="*/ 227648 h 2761298"/>
              <a:gd name="connsiteX38" fmla="*/ 9507114 w 11145414"/>
              <a:gd name="connsiteY38" fmla="*/ 180023 h 2761298"/>
              <a:gd name="connsiteX39" fmla="*/ 9107064 w 11145414"/>
              <a:gd name="connsiteY39" fmla="*/ 170498 h 2761298"/>
              <a:gd name="connsiteX40" fmla="*/ 5792364 w 11145414"/>
              <a:gd name="connsiteY40" fmla="*/ 141923 h 2761298"/>
              <a:gd name="connsiteX41" fmla="*/ 5192289 w 11145414"/>
              <a:gd name="connsiteY41" fmla="*/ 122873 h 2761298"/>
              <a:gd name="connsiteX42" fmla="*/ 2477664 w 11145414"/>
              <a:gd name="connsiteY42" fmla="*/ 94298 h 2761298"/>
              <a:gd name="connsiteX43" fmla="*/ 2077614 w 11145414"/>
              <a:gd name="connsiteY43" fmla="*/ 65723 h 2761298"/>
              <a:gd name="connsiteX44" fmla="*/ 1325139 w 11145414"/>
              <a:gd name="connsiteY44" fmla="*/ 46673 h 2761298"/>
              <a:gd name="connsiteX45" fmla="*/ 551633 w 11145414"/>
              <a:gd name="connsiteY45" fmla="*/ 8692 h 2761298"/>
              <a:gd name="connsiteX0" fmla="*/ 551633 w 11145414"/>
              <a:gd name="connsiteY0" fmla="*/ 9181 h 2761787"/>
              <a:gd name="connsiteX1" fmla="*/ 224577 w 11145414"/>
              <a:gd name="connsiteY1" fmla="*/ 230418 h 2761787"/>
              <a:gd name="connsiteX2" fmla="*/ 77364 w 11145414"/>
              <a:gd name="connsiteY2" fmla="*/ 551987 h 2761787"/>
              <a:gd name="connsiteX3" fmla="*/ 29739 w 11145414"/>
              <a:gd name="connsiteY3" fmla="*/ 704387 h 2761787"/>
              <a:gd name="connsiteX4" fmla="*/ 10689 w 11145414"/>
              <a:gd name="connsiteY4" fmla="*/ 837737 h 2761787"/>
              <a:gd name="connsiteX5" fmla="*/ 10689 w 11145414"/>
              <a:gd name="connsiteY5" fmla="*/ 1313987 h 2761787"/>
              <a:gd name="connsiteX6" fmla="*/ 153564 w 11145414"/>
              <a:gd name="connsiteY6" fmla="*/ 1647362 h 2761787"/>
              <a:gd name="connsiteX7" fmla="*/ 286914 w 11145414"/>
              <a:gd name="connsiteY7" fmla="*/ 1818812 h 2761787"/>
              <a:gd name="connsiteX8" fmla="*/ 467889 w 11145414"/>
              <a:gd name="connsiteY8" fmla="*/ 1971212 h 2761787"/>
              <a:gd name="connsiteX9" fmla="*/ 1248939 w 11145414"/>
              <a:gd name="connsiteY9" fmla="*/ 2361737 h 2761787"/>
              <a:gd name="connsiteX10" fmla="*/ 2163339 w 11145414"/>
              <a:gd name="connsiteY10" fmla="*/ 2609387 h 2761787"/>
              <a:gd name="connsiteX11" fmla="*/ 3334914 w 11145414"/>
              <a:gd name="connsiteY11" fmla="*/ 2742737 h 2761787"/>
              <a:gd name="connsiteX12" fmla="*/ 3754014 w 11145414"/>
              <a:gd name="connsiteY12" fmla="*/ 2752262 h 2761787"/>
              <a:gd name="connsiteX13" fmla="*/ 4344564 w 11145414"/>
              <a:gd name="connsiteY13" fmla="*/ 2761787 h 2761787"/>
              <a:gd name="connsiteX14" fmla="*/ 5192289 w 11145414"/>
              <a:gd name="connsiteY14" fmla="*/ 2685587 h 2761787"/>
              <a:gd name="connsiteX15" fmla="*/ 5411364 w 11145414"/>
              <a:gd name="connsiteY15" fmla="*/ 2637962 h 2761787"/>
              <a:gd name="connsiteX16" fmla="*/ 5458989 w 11145414"/>
              <a:gd name="connsiteY16" fmla="*/ 2609387 h 2761787"/>
              <a:gd name="connsiteX17" fmla="*/ 5516139 w 11145414"/>
              <a:gd name="connsiteY17" fmla="*/ 2580812 h 2761787"/>
              <a:gd name="connsiteX18" fmla="*/ 5735214 w 11145414"/>
              <a:gd name="connsiteY18" fmla="*/ 2552237 h 2761787"/>
              <a:gd name="connsiteX19" fmla="*/ 5839989 w 11145414"/>
              <a:gd name="connsiteY19" fmla="*/ 2533187 h 2761787"/>
              <a:gd name="connsiteX20" fmla="*/ 6649614 w 11145414"/>
              <a:gd name="connsiteY20" fmla="*/ 2495087 h 2761787"/>
              <a:gd name="connsiteX21" fmla="*/ 7087764 w 11145414"/>
              <a:gd name="connsiteY21" fmla="*/ 2437937 h 2761787"/>
              <a:gd name="connsiteX22" fmla="*/ 7468764 w 11145414"/>
              <a:gd name="connsiteY22" fmla="*/ 2399837 h 2761787"/>
              <a:gd name="connsiteX23" fmla="*/ 7897389 w 11145414"/>
              <a:gd name="connsiteY23" fmla="*/ 2323637 h 2761787"/>
              <a:gd name="connsiteX24" fmla="*/ 8364114 w 11145414"/>
              <a:gd name="connsiteY24" fmla="*/ 2266487 h 2761787"/>
              <a:gd name="connsiteX25" fmla="*/ 8916564 w 11145414"/>
              <a:gd name="connsiteY25" fmla="*/ 2180762 h 2761787"/>
              <a:gd name="connsiteX26" fmla="*/ 10202439 w 11145414"/>
              <a:gd name="connsiteY26" fmla="*/ 1980737 h 2761787"/>
              <a:gd name="connsiteX27" fmla="*/ 10897764 w 11145414"/>
              <a:gd name="connsiteY27" fmla="*/ 1723562 h 2761787"/>
              <a:gd name="connsiteX28" fmla="*/ 11126364 w 11145414"/>
              <a:gd name="connsiteY28" fmla="*/ 1371137 h 2761787"/>
              <a:gd name="connsiteX29" fmla="*/ 11135889 w 11145414"/>
              <a:gd name="connsiteY29" fmla="*/ 1190162 h 2761787"/>
              <a:gd name="connsiteX30" fmla="*/ 11145414 w 11145414"/>
              <a:gd name="connsiteY30" fmla="*/ 1037762 h 2761787"/>
              <a:gd name="connsiteX31" fmla="*/ 11097789 w 11145414"/>
              <a:gd name="connsiteY31" fmla="*/ 723437 h 2761787"/>
              <a:gd name="connsiteX32" fmla="*/ 11031114 w 11145414"/>
              <a:gd name="connsiteY32" fmla="*/ 618662 h 2761787"/>
              <a:gd name="connsiteX33" fmla="*/ 10945389 w 11145414"/>
              <a:gd name="connsiteY33" fmla="*/ 504362 h 2761787"/>
              <a:gd name="connsiteX34" fmla="*/ 10707264 w 11145414"/>
              <a:gd name="connsiteY34" fmla="*/ 332912 h 2761787"/>
              <a:gd name="connsiteX35" fmla="*/ 10592964 w 11145414"/>
              <a:gd name="connsiteY35" fmla="*/ 285287 h 2761787"/>
              <a:gd name="connsiteX36" fmla="*/ 10459614 w 11145414"/>
              <a:gd name="connsiteY36" fmla="*/ 266237 h 2761787"/>
              <a:gd name="connsiteX37" fmla="*/ 10250064 w 11145414"/>
              <a:gd name="connsiteY37" fmla="*/ 228137 h 2761787"/>
              <a:gd name="connsiteX38" fmla="*/ 9507114 w 11145414"/>
              <a:gd name="connsiteY38" fmla="*/ 180512 h 2761787"/>
              <a:gd name="connsiteX39" fmla="*/ 9107064 w 11145414"/>
              <a:gd name="connsiteY39" fmla="*/ 170987 h 2761787"/>
              <a:gd name="connsiteX40" fmla="*/ 5792364 w 11145414"/>
              <a:gd name="connsiteY40" fmla="*/ 142412 h 2761787"/>
              <a:gd name="connsiteX41" fmla="*/ 5192289 w 11145414"/>
              <a:gd name="connsiteY41" fmla="*/ 123362 h 2761787"/>
              <a:gd name="connsiteX42" fmla="*/ 2477664 w 11145414"/>
              <a:gd name="connsiteY42" fmla="*/ 94787 h 2761787"/>
              <a:gd name="connsiteX43" fmla="*/ 1325139 w 11145414"/>
              <a:gd name="connsiteY43" fmla="*/ 47162 h 2761787"/>
              <a:gd name="connsiteX44" fmla="*/ 551633 w 11145414"/>
              <a:gd name="connsiteY44" fmla="*/ 9181 h 2761787"/>
              <a:gd name="connsiteX0" fmla="*/ 452045 w 11145414"/>
              <a:gd name="connsiteY0" fmla="*/ 65738 h 2717264"/>
              <a:gd name="connsiteX1" fmla="*/ 224577 w 11145414"/>
              <a:gd name="connsiteY1" fmla="*/ 185895 h 2717264"/>
              <a:gd name="connsiteX2" fmla="*/ 77364 w 11145414"/>
              <a:gd name="connsiteY2" fmla="*/ 507464 h 2717264"/>
              <a:gd name="connsiteX3" fmla="*/ 29739 w 11145414"/>
              <a:gd name="connsiteY3" fmla="*/ 659864 h 2717264"/>
              <a:gd name="connsiteX4" fmla="*/ 10689 w 11145414"/>
              <a:gd name="connsiteY4" fmla="*/ 793214 h 2717264"/>
              <a:gd name="connsiteX5" fmla="*/ 10689 w 11145414"/>
              <a:gd name="connsiteY5" fmla="*/ 1269464 h 2717264"/>
              <a:gd name="connsiteX6" fmla="*/ 153564 w 11145414"/>
              <a:gd name="connsiteY6" fmla="*/ 1602839 h 2717264"/>
              <a:gd name="connsiteX7" fmla="*/ 286914 w 11145414"/>
              <a:gd name="connsiteY7" fmla="*/ 1774289 h 2717264"/>
              <a:gd name="connsiteX8" fmla="*/ 467889 w 11145414"/>
              <a:gd name="connsiteY8" fmla="*/ 1926689 h 2717264"/>
              <a:gd name="connsiteX9" fmla="*/ 1248939 w 11145414"/>
              <a:gd name="connsiteY9" fmla="*/ 2317214 h 2717264"/>
              <a:gd name="connsiteX10" fmla="*/ 2163339 w 11145414"/>
              <a:gd name="connsiteY10" fmla="*/ 2564864 h 2717264"/>
              <a:gd name="connsiteX11" fmla="*/ 3334914 w 11145414"/>
              <a:gd name="connsiteY11" fmla="*/ 2698214 h 2717264"/>
              <a:gd name="connsiteX12" fmla="*/ 3754014 w 11145414"/>
              <a:gd name="connsiteY12" fmla="*/ 2707739 h 2717264"/>
              <a:gd name="connsiteX13" fmla="*/ 4344564 w 11145414"/>
              <a:gd name="connsiteY13" fmla="*/ 2717264 h 2717264"/>
              <a:gd name="connsiteX14" fmla="*/ 5192289 w 11145414"/>
              <a:gd name="connsiteY14" fmla="*/ 2641064 h 2717264"/>
              <a:gd name="connsiteX15" fmla="*/ 5411364 w 11145414"/>
              <a:gd name="connsiteY15" fmla="*/ 2593439 h 2717264"/>
              <a:gd name="connsiteX16" fmla="*/ 5458989 w 11145414"/>
              <a:gd name="connsiteY16" fmla="*/ 2564864 h 2717264"/>
              <a:gd name="connsiteX17" fmla="*/ 5516139 w 11145414"/>
              <a:gd name="connsiteY17" fmla="*/ 2536289 h 2717264"/>
              <a:gd name="connsiteX18" fmla="*/ 5735214 w 11145414"/>
              <a:gd name="connsiteY18" fmla="*/ 2507714 h 2717264"/>
              <a:gd name="connsiteX19" fmla="*/ 5839989 w 11145414"/>
              <a:gd name="connsiteY19" fmla="*/ 2488664 h 2717264"/>
              <a:gd name="connsiteX20" fmla="*/ 6649614 w 11145414"/>
              <a:gd name="connsiteY20" fmla="*/ 2450564 h 2717264"/>
              <a:gd name="connsiteX21" fmla="*/ 7087764 w 11145414"/>
              <a:gd name="connsiteY21" fmla="*/ 2393414 h 2717264"/>
              <a:gd name="connsiteX22" fmla="*/ 7468764 w 11145414"/>
              <a:gd name="connsiteY22" fmla="*/ 2355314 h 2717264"/>
              <a:gd name="connsiteX23" fmla="*/ 7897389 w 11145414"/>
              <a:gd name="connsiteY23" fmla="*/ 2279114 h 2717264"/>
              <a:gd name="connsiteX24" fmla="*/ 8364114 w 11145414"/>
              <a:gd name="connsiteY24" fmla="*/ 2221964 h 2717264"/>
              <a:gd name="connsiteX25" fmla="*/ 8916564 w 11145414"/>
              <a:gd name="connsiteY25" fmla="*/ 2136239 h 2717264"/>
              <a:gd name="connsiteX26" fmla="*/ 10202439 w 11145414"/>
              <a:gd name="connsiteY26" fmla="*/ 1936214 h 2717264"/>
              <a:gd name="connsiteX27" fmla="*/ 10897764 w 11145414"/>
              <a:gd name="connsiteY27" fmla="*/ 1679039 h 2717264"/>
              <a:gd name="connsiteX28" fmla="*/ 11126364 w 11145414"/>
              <a:gd name="connsiteY28" fmla="*/ 1326614 h 2717264"/>
              <a:gd name="connsiteX29" fmla="*/ 11135889 w 11145414"/>
              <a:gd name="connsiteY29" fmla="*/ 1145639 h 2717264"/>
              <a:gd name="connsiteX30" fmla="*/ 11145414 w 11145414"/>
              <a:gd name="connsiteY30" fmla="*/ 993239 h 2717264"/>
              <a:gd name="connsiteX31" fmla="*/ 11097789 w 11145414"/>
              <a:gd name="connsiteY31" fmla="*/ 678914 h 2717264"/>
              <a:gd name="connsiteX32" fmla="*/ 11031114 w 11145414"/>
              <a:gd name="connsiteY32" fmla="*/ 574139 h 2717264"/>
              <a:gd name="connsiteX33" fmla="*/ 10945389 w 11145414"/>
              <a:gd name="connsiteY33" fmla="*/ 459839 h 2717264"/>
              <a:gd name="connsiteX34" fmla="*/ 10707264 w 11145414"/>
              <a:gd name="connsiteY34" fmla="*/ 288389 h 2717264"/>
              <a:gd name="connsiteX35" fmla="*/ 10592964 w 11145414"/>
              <a:gd name="connsiteY35" fmla="*/ 240764 h 2717264"/>
              <a:gd name="connsiteX36" fmla="*/ 10459614 w 11145414"/>
              <a:gd name="connsiteY36" fmla="*/ 221714 h 2717264"/>
              <a:gd name="connsiteX37" fmla="*/ 10250064 w 11145414"/>
              <a:gd name="connsiteY37" fmla="*/ 183614 h 2717264"/>
              <a:gd name="connsiteX38" fmla="*/ 9507114 w 11145414"/>
              <a:gd name="connsiteY38" fmla="*/ 135989 h 2717264"/>
              <a:gd name="connsiteX39" fmla="*/ 9107064 w 11145414"/>
              <a:gd name="connsiteY39" fmla="*/ 126464 h 2717264"/>
              <a:gd name="connsiteX40" fmla="*/ 5792364 w 11145414"/>
              <a:gd name="connsiteY40" fmla="*/ 97889 h 2717264"/>
              <a:gd name="connsiteX41" fmla="*/ 5192289 w 11145414"/>
              <a:gd name="connsiteY41" fmla="*/ 78839 h 2717264"/>
              <a:gd name="connsiteX42" fmla="*/ 2477664 w 11145414"/>
              <a:gd name="connsiteY42" fmla="*/ 50264 h 2717264"/>
              <a:gd name="connsiteX43" fmla="*/ 1325139 w 11145414"/>
              <a:gd name="connsiteY43" fmla="*/ 2639 h 2717264"/>
              <a:gd name="connsiteX44" fmla="*/ 452045 w 11145414"/>
              <a:gd name="connsiteY44" fmla="*/ 65738 h 2717264"/>
              <a:gd name="connsiteX0" fmla="*/ 452045 w 11145414"/>
              <a:gd name="connsiteY0" fmla="*/ 40327 h 2691853"/>
              <a:gd name="connsiteX1" fmla="*/ 224577 w 11145414"/>
              <a:gd name="connsiteY1" fmla="*/ 160484 h 2691853"/>
              <a:gd name="connsiteX2" fmla="*/ 77364 w 11145414"/>
              <a:gd name="connsiteY2" fmla="*/ 482053 h 2691853"/>
              <a:gd name="connsiteX3" fmla="*/ 29739 w 11145414"/>
              <a:gd name="connsiteY3" fmla="*/ 634453 h 2691853"/>
              <a:gd name="connsiteX4" fmla="*/ 10689 w 11145414"/>
              <a:gd name="connsiteY4" fmla="*/ 767803 h 2691853"/>
              <a:gd name="connsiteX5" fmla="*/ 10689 w 11145414"/>
              <a:gd name="connsiteY5" fmla="*/ 1244053 h 2691853"/>
              <a:gd name="connsiteX6" fmla="*/ 153564 w 11145414"/>
              <a:gd name="connsiteY6" fmla="*/ 1577428 h 2691853"/>
              <a:gd name="connsiteX7" fmla="*/ 286914 w 11145414"/>
              <a:gd name="connsiteY7" fmla="*/ 1748878 h 2691853"/>
              <a:gd name="connsiteX8" fmla="*/ 467889 w 11145414"/>
              <a:gd name="connsiteY8" fmla="*/ 1901278 h 2691853"/>
              <a:gd name="connsiteX9" fmla="*/ 1248939 w 11145414"/>
              <a:gd name="connsiteY9" fmla="*/ 2291803 h 2691853"/>
              <a:gd name="connsiteX10" fmla="*/ 2163339 w 11145414"/>
              <a:gd name="connsiteY10" fmla="*/ 2539453 h 2691853"/>
              <a:gd name="connsiteX11" fmla="*/ 3334914 w 11145414"/>
              <a:gd name="connsiteY11" fmla="*/ 2672803 h 2691853"/>
              <a:gd name="connsiteX12" fmla="*/ 3754014 w 11145414"/>
              <a:gd name="connsiteY12" fmla="*/ 2682328 h 2691853"/>
              <a:gd name="connsiteX13" fmla="*/ 4344564 w 11145414"/>
              <a:gd name="connsiteY13" fmla="*/ 2691853 h 2691853"/>
              <a:gd name="connsiteX14" fmla="*/ 5192289 w 11145414"/>
              <a:gd name="connsiteY14" fmla="*/ 2615653 h 2691853"/>
              <a:gd name="connsiteX15" fmla="*/ 5411364 w 11145414"/>
              <a:gd name="connsiteY15" fmla="*/ 2568028 h 2691853"/>
              <a:gd name="connsiteX16" fmla="*/ 5458989 w 11145414"/>
              <a:gd name="connsiteY16" fmla="*/ 2539453 h 2691853"/>
              <a:gd name="connsiteX17" fmla="*/ 5516139 w 11145414"/>
              <a:gd name="connsiteY17" fmla="*/ 2510878 h 2691853"/>
              <a:gd name="connsiteX18" fmla="*/ 5735214 w 11145414"/>
              <a:gd name="connsiteY18" fmla="*/ 2482303 h 2691853"/>
              <a:gd name="connsiteX19" fmla="*/ 5839989 w 11145414"/>
              <a:gd name="connsiteY19" fmla="*/ 2463253 h 2691853"/>
              <a:gd name="connsiteX20" fmla="*/ 6649614 w 11145414"/>
              <a:gd name="connsiteY20" fmla="*/ 2425153 h 2691853"/>
              <a:gd name="connsiteX21" fmla="*/ 7087764 w 11145414"/>
              <a:gd name="connsiteY21" fmla="*/ 2368003 h 2691853"/>
              <a:gd name="connsiteX22" fmla="*/ 7468764 w 11145414"/>
              <a:gd name="connsiteY22" fmla="*/ 2329903 h 2691853"/>
              <a:gd name="connsiteX23" fmla="*/ 7897389 w 11145414"/>
              <a:gd name="connsiteY23" fmla="*/ 2253703 h 2691853"/>
              <a:gd name="connsiteX24" fmla="*/ 8364114 w 11145414"/>
              <a:gd name="connsiteY24" fmla="*/ 2196553 h 2691853"/>
              <a:gd name="connsiteX25" fmla="*/ 8916564 w 11145414"/>
              <a:gd name="connsiteY25" fmla="*/ 2110828 h 2691853"/>
              <a:gd name="connsiteX26" fmla="*/ 10202439 w 11145414"/>
              <a:gd name="connsiteY26" fmla="*/ 1910803 h 2691853"/>
              <a:gd name="connsiteX27" fmla="*/ 10897764 w 11145414"/>
              <a:gd name="connsiteY27" fmla="*/ 1653628 h 2691853"/>
              <a:gd name="connsiteX28" fmla="*/ 11126364 w 11145414"/>
              <a:gd name="connsiteY28" fmla="*/ 1301203 h 2691853"/>
              <a:gd name="connsiteX29" fmla="*/ 11135889 w 11145414"/>
              <a:gd name="connsiteY29" fmla="*/ 1120228 h 2691853"/>
              <a:gd name="connsiteX30" fmla="*/ 11145414 w 11145414"/>
              <a:gd name="connsiteY30" fmla="*/ 967828 h 2691853"/>
              <a:gd name="connsiteX31" fmla="*/ 11097789 w 11145414"/>
              <a:gd name="connsiteY31" fmla="*/ 653503 h 2691853"/>
              <a:gd name="connsiteX32" fmla="*/ 11031114 w 11145414"/>
              <a:gd name="connsiteY32" fmla="*/ 548728 h 2691853"/>
              <a:gd name="connsiteX33" fmla="*/ 10945389 w 11145414"/>
              <a:gd name="connsiteY33" fmla="*/ 434428 h 2691853"/>
              <a:gd name="connsiteX34" fmla="*/ 10707264 w 11145414"/>
              <a:gd name="connsiteY34" fmla="*/ 262978 h 2691853"/>
              <a:gd name="connsiteX35" fmla="*/ 10592964 w 11145414"/>
              <a:gd name="connsiteY35" fmla="*/ 215353 h 2691853"/>
              <a:gd name="connsiteX36" fmla="*/ 10459614 w 11145414"/>
              <a:gd name="connsiteY36" fmla="*/ 196303 h 2691853"/>
              <a:gd name="connsiteX37" fmla="*/ 10250064 w 11145414"/>
              <a:gd name="connsiteY37" fmla="*/ 158203 h 2691853"/>
              <a:gd name="connsiteX38" fmla="*/ 9507114 w 11145414"/>
              <a:gd name="connsiteY38" fmla="*/ 110578 h 2691853"/>
              <a:gd name="connsiteX39" fmla="*/ 9107064 w 11145414"/>
              <a:gd name="connsiteY39" fmla="*/ 101053 h 2691853"/>
              <a:gd name="connsiteX40" fmla="*/ 5792364 w 11145414"/>
              <a:gd name="connsiteY40" fmla="*/ 72478 h 2691853"/>
              <a:gd name="connsiteX41" fmla="*/ 5192289 w 11145414"/>
              <a:gd name="connsiteY41" fmla="*/ 53428 h 2691853"/>
              <a:gd name="connsiteX42" fmla="*/ 2477664 w 11145414"/>
              <a:gd name="connsiteY42" fmla="*/ 24853 h 2691853"/>
              <a:gd name="connsiteX43" fmla="*/ 1325139 w 11145414"/>
              <a:gd name="connsiteY43" fmla="*/ 4796 h 2691853"/>
              <a:gd name="connsiteX44" fmla="*/ 452045 w 11145414"/>
              <a:gd name="connsiteY44" fmla="*/ 40327 h 2691853"/>
              <a:gd name="connsiteX0" fmla="*/ 452045 w 11145414"/>
              <a:gd name="connsiteY0" fmla="*/ 35531 h 2687057"/>
              <a:gd name="connsiteX1" fmla="*/ 224577 w 11145414"/>
              <a:gd name="connsiteY1" fmla="*/ 155688 h 2687057"/>
              <a:gd name="connsiteX2" fmla="*/ 77364 w 11145414"/>
              <a:gd name="connsiteY2" fmla="*/ 477257 h 2687057"/>
              <a:gd name="connsiteX3" fmla="*/ 29739 w 11145414"/>
              <a:gd name="connsiteY3" fmla="*/ 629657 h 2687057"/>
              <a:gd name="connsiteX4" fmla="*/ 10689 w 11145414"/>
              <a:gd name="connsiteY4" fmla="*/ 763007 h 2687057"/>
              <a:gd name="connsiteX5" fmla="*/ 10689 w 11145414"/>
              <a:gd name="connsiteY5" fmla="*/ 1239257 h 2687057"/>
              <a:gd name="connsiteX6" fmla="*/ 153564 w 11145414"/>
              <a:gd name="connsiteY6" fmla="*/ 1572632 h 2687057"/>
              <a:gd name="connsiteX7" fmla="*/ 286914 w 11145414"/>
              <a:gd name="connsiteY7" fmla="*/ 1744082 h 2687057"/>
              <a:gd name="connsiteX8" fmla="*/ 467889 w 11145414"/>
              <a:gd name="connsiteY8" fmla="*/ 1896482 h 2687057"/>
              <a:gd name="connsiteX9" fmla="*/ 1248939 w 11145414"/>
              <a:gd name="connsiteY9" fmla="*/ 2287007 h 2687057"/>
              <a:gd name="connsiteX10" fmla="*/ 2163339 w 11145414"/>
              <a:gd name="connsiteY10" fmla="*/ 2534657 h 2687057"/>
              <a:gd name="connsiteX11" fmla="*/ 3334914 w 11145414"/>
              <a:gd name="connsiteY11" fmla="*/ 2668007 h 2687057"/>
              <a:gd name="connsiteX12" fmla="*/ 3754014 w 11145414"/>
              <a:gd name="connsiteY12" fmla="*/ 2677532 h 2687057"/>
              <a:gd name="connsiteX13" fmla="*/ 4344564 w 11145414"/>
              <a:gd name="connsiteY13" fmla="*/ 2687057 h 2687057"/>
              <a:gd name="connsiteX14" fmla="*/ 5192289 w 11145414"/>
              <a:gd name="connsiteY14" fmla="*/ 2610857 h 2687057"/>
              <a:gd name="connsiteX15" fmla="*/ 5411364 w 11145414"/>
              <a:gd name="connsiteY15" fmla="*/ 2563232 h 2687057"/>
              <a:gd name="connsiteX16" fmla="*/ 5458989 w 11145414"/>
              <a:gd name="connsiteY16" fmla="*/ 2534657 h 2687057"/>
              <a:gd name="connsiteX17" fmla="*/ 5516139 w 11145414"/>
              <a:gd name="connsiteY17" fmla="*/ 2506082 h 2687057"/>
              <a:gd name="connsiteX18" fmla="*/ 5735214 w 11145414"/>
              <a:gd name="connsiteY18" fmla="*/ 2477507 h 2687057"/>
              <a:gd name="connsiteX19" fmla="*/ 5839989 w 11145414"/>
              <a:gd name="connsiteY19" fmla="*/ 2458457 h 2687057"/>
              <a:gd name="connsiteX20" fmla="*/ 6649614 w 11145414"/>
              <a:gd name="connsiteY20" fmla="*/ 2420357 h 2687057"/>
              <a:gd name="connsiteX21" fmla="*/ 7087764 w 11145414"/>
              <a:gd name="connsiteY21" fmla="*/ 2363207 h 2687057"/>
              <a:gd name="connsiteX22" fmla="*/ 7468764 w 11145414"/>
              <a:gd name="connsiteY22" fmla="*/ 2325107 h 2687057"/>
              <a:gd name="connsiteX23" fmla="*/ 7897389 w 11145414"/>
              <a:gd name="connsiteY23" fmla="*/ 2248907 h 2687057"/>
              <a:gd name="connsiteX24" fmla="*/ 8364114 w 11145414"/>
              <a:gd name="connsiteY24" fmla="*/ 2191757 h 2687057"/>
              <a:gd name="connsiteX25" fmla="*/ 8916564 w 11145414"/>
              <a:gd name="connsiteY25" fmla="*/ 2106032 h 2687057"/>
              <a:gd name="connsiteX26" fmla="*/ 10202439 w 11145414"/>
              <a:gd name="connsiteY26" fmla="*/ 1906007 h 2687057"/>
              <a:gd name="connsiteX27" fmla="*/ 10897764 w 11145414"/>
              <a:gd name="connsiteY27" fmla="*/ 1648832 h 2687057"/>
              <a:gd name="connsiteX28" fmla="*/ 11126364 w 11145414"/>
              <a:gd name="connsiteY28" fmla="*/ 1296407 h 2687057"/>
              <a:gd name="connsiteX29" fmla="*/ 11135889 w 11145414"/>
              <a:gd name="connsiteY29" fmla="*/ 1115432 h 2687057"/>
              <a:gd name="connsiteX30" fmla="*/ 11145414 w 11145414"/>
              <a:gd name="connsiteY30" fmla="*/ 963032 h 2687057"/>
              <a:gd name="connsiteX31" fmla="*/ 11097789 w 11145414"/>
              <a:gd name="connsiteY31" fmla="*/ 648707 h 2687057"/>
              <a:gd name="connsiteX32" fmla="*/ 11031114 w 11145414"/>
              <a:gd name="connsiteY32" fmla="*/ 543932 h 2687057"/>
              <a:gd name="connsiteX33" fmla="*/ 10945389 w 11145414"/>
              <a:gd name="connsiteY33" fmla="*/ 429632 h 2687057"/>
              <a:gd name="connsiteX34" fmla="*/ 10707264 w 11145414"/>
              <a:gd name="connsiteY34" fmla="*/ 258182 h 2687057"/>
              <a:gd name="connsiteX35" fmla="*/ 10592964 w 11145414"/>
              <a:gd name="connsiteY35" fmla="*/ 210557 h 2687057"/>
              <a:gd name="connsiteX36" fmla="*/ 10459614 w 11145414"/>
              <a:gd name="connsiteY36" fmla="*/ 191507 h 2687057"/>
              <a:gd name="connsiteX37" fmla="*/ 10250064 w 11145414"/>
              <a:gd name="connsiteY37" fmla="*/ 153407 h 2687057"/>
              <a:gd name="connsiteX38" fmla="*/ 9507114 w 11145414"/>
              <a:gd name="connsiteY38" fmla="*/ 105782 h 2687057"/>
              <a:gd name="connsiteX39" fmla="*/ 9107064 w 11145414"/>
              <a:gd name="connsiteY39" fmla="*/ 96257 h 2687057"/>
              <a:gd name="connsiteX40" fmla="*/ 5792364 w 11145414"/>
              <a:gd name="connsiteY40" fmla="*/ 67682 h 2687057"/>
              <a:gd name="connsiteX41" fmla="*/ 5192289 w 11145414"/>
              <a:gd name="connsiteY41" fmla="*/ 48632 h 2687057"/>
              <a:gd name="connsiteX42" fmla="*/ 2477664 w 11145414"/>
              <a:gd name="connsiteY42" fmla="*/ 20057 h 2687057"/>
              <a:gd name="connsiteX43" fmla="*/ 1325139 w 11145414"/>
              <a:gd name="connsiteY43" fmla="*/ 0 h 2687057"/>
              <a:gd name="connsiteX44" fmla="*/ 452045 w 11145414"/>
              <a:gd name="connsiteY44" fmla="*/ 35531 h 2687057"/>
              <a:gd name="connsiteX0" fmla="*/ 452045 w 11145414"/>
              <a:gd name="connsiteY0" fmla="*/ 35531 h 2687057"/>
              <a:gd name="connsiteX1" fmla="*/ 224577 w 11145414"/>
              <a:gd name="connsiteY1" fmla="*/ 155688 h 2687057"/>
              <a:gd name="connsiteX2" fmla="*/ 77364 w 11145414"/>
              <a:gd name="connsiteY2" fmla="*/ 477257 h 2687057"/>
              <a:gd name="connsiteX3" fmla="*/ 29739 w 11145414"/>
              <a:gd name="connsiteY3" fmla="*/ 629657 h 2687057"/>
              <a:gd name="connsiteX4" fmla="*/ 10689 w 11145414"/>
              <a:gd name="connsiteY4" fmla="*/ 763007 h 2687057"/>
              <a:gd name="connsiteX5" fmla="*/ 10689 w 11145414"/>
              <a:gd name="connsiteY5" fmla="*/ 1239257 h 2687057"/>
              <a:gd name="connsiteX6" fmla="*/ 153564 w 11145414"/>
              <a:gd name="connsiteY6" fmla="*/ 1572632 h 2687057"/>
              <a:gd name="connsiteX7" fmla="*/ 286914 w 11145414"/>
              <a:gd name="connsiteY7" fmla="*/ 1744082 h 2687057"/>
              <a:gd name="connsiteX8" fmla="*/ 467889 w 11145414"/>
              <a:gd name="connsiteY8" fmla="*/ 1896482 h 2687057"/>
              <a:gd name="connsiteX9" fmla="*/ 1248939 w 11145414"/>
              <a:gd name="connsiteY9" fmla="*/ 2287007 h 2687057"/>
              <a:gd name="connsiteX10" fmla="*/ 2163339 w 11145414"/>
              <a:gd name="connsiteY10" fmla="*/ 2534657 h 2687057"/>
              <a:gd name="connsiteX11" fmla="*/ 3334914 w 11145414"/>
              <a:gd name="connsiteY11" fmla="*/ 2668007 h 2687057"/>
              <a:gd name="connsiteX12" fmla="*/ 3754014 w 11145414"/>
              <a:gd name="connsiteY12" fmla="*/ 2677532 h 2687057"/>
              <a:gd name="connsiteX13" fmla="*/ 4344564 w 11145414"/>
              <a:gd name="connsiteY13" fmla="*/ 2687057 h 2687057"/>
              <a:gd name="connsiteX14" fmla="*/ 5192289 w 11145414"/>
              <a:gd name="connsiteY14" fmla="*/ 2610857 h 2687057"/>
              <a:gd name="connsiteX15" fmla="*/ 5411364 w 11145414"/>
              <a:gd name="connsiteY15" fmla="*/ 2563232 h 2687057"/>
              <a:gd name="connsiteX16" fmla="*/ 5458989 w 11145414"/>
              <a:gd name="connsiteY16" fmla="*/ 2534657 h 2687057"/>
              <a:gd name="connsiteX17" fmla="*/ 5516139 w 11145414"/>
              <a:gd name="connsiteY17" fmla="*/ 2506082 h 2687057"/>
              <a:gd name="connsiteX18" fmla="*/ 5735214 w 11145414"/>
              <a:gd name="connsiteY18" fmla="*/ 2477507 h 2687057"/>
              <a:gd name="connsiteX19" fmla="*/ 5839989 w 11145414"/>
              <a:gd name="connsiteY19" fmla="*/ 2458457 h 2687057"/>
              <a:gd name="connsiteX20" fmla="*/ 6649614 w 11145414"/>
              <a:gd name="connsiteY20" fmla="*/ 2420357 h 2687057"/>
              <a:gd name="connsiteX21" fmla="*/ 7087764 w 11145414"/>
              <a:gd name="connsiteY21" fmla="*/ 2363207 h 2687057"/>
              <a:gd name="connsiteX22" fmla="*/ 7468764 w 11145414"/>
              <a:gd name="connsiteY22" fmla="*/ 2325107 h 2687057"/>
              <a:gd name="connsiteX23" fmla="*/ 7897389 w 11145414"/>
              <a:gd name="connsiteY23" fmla="*/ 2248907 h 2687057"/>
              <a:gd name="connsiteX24" fmla="*/ 8364114 w 11145414"/>
              <a:gd name="connsiteY24" fmla="*/ 2191757 h 2687057"/>
              <a:gd name="connsiteX25" fmla="*/ 8916564 w 11145414"/>
              <a:gd name="connsiteY25" fmla="*/ 2106032 h 2687057"/>
              <a:gd name="connsiteX26" fmla="*/ 10202439 w 11145414"/>
              <a:gd name="connsiteY26" fmla="*/ 1906007 h 2687057"/>
              <a:gd name="connsiteX27" fmla="*/ 10897764 w 11145414"/>
              <a:gd name="connsiteY27" fmla="*/ 1648832 h 2687057"/>
              <a:gd name="connsiteX28" fmla="*/ 11126364 w 11145414"/>
              <a:gd name="connsiteY28" fmla="*/ 1296407 h 2687057"/>
              <a:gd name="connsiteX29" fmla="*/ 11135889 w 11145414"/>
              <a:gd name="connsiteY29" fmla="*/ 1115432 h 2687057"/>
              <a:gd name="connsiteX30" fmla="*/ 11145414 w 11145414"/>
              <a:gd name="connsiteY30" fmla="*/ 963032 h 2687057"/>
              <a:gd name="connsiteX31" fmla="*/ 11097789 w 11145414"/>
              <a:gd name="connsiteY31" fmla="*/ 648707 h 2687057"/>
              <a:gd name="connsiteX32" fmla="*/ 11031114 w 11145414"/>
              <a:gd name="connsiteY32" fmla="*/ 543932 h 2687057"/>
              <a:gd name="connsiteX33" fmla="*/ 10945389 w 11145414"/>
              <a:gd name="connsiteY33" fmla="*/ 429632 h 2687057"/>
              <a:gd name="connsiteX34" fmla="*/ 10707264 w 11145414"/>
              <a:gd name="connsiteY34" fmla="*/ 258182 h 2687057"/>
              <a:gd name="connsiteX35" fmla="*/ 10592964 w 11145414"/>
              <a:gd name="connsiteY35" fmla="*/ 210557 h 2687057"/>
              <a:gd name="connsiteX36" fmla="*/ 10459614 w 11145414"/>
              <a:gd name="connsiteY36" fmla="*/ 191507 h 2687057"/>
              <a:gd name="connsiteX37" fmla="*/ 10250064 w 11145414"/>
              <a:gd name="connsiteY37" fmla="*/ 153407 h 2687057"/>
              <a:gd name="connsiteX38" fmla="*/ 9507114 w 11145414"/>
              <a:gd name="connsiteY38" fmla="*/ 105782 h 2687057"/>
              <a:gd name="connsiteX39" fmla="*/ 9107064 w 11145414"/>
              <a:gd name="connsiteY39" fmla="*/ 96257 h 2687057"/>
              <a:gd name="connsiteX40" fmla="*/ 5792364 w 11145414"/>
              <a:gd name="connsiteY40" fmla="*/ 67682 h 2687057"/>
              <a:gd name="connsiteX41" fmla="*/ 5192289 w 11145414"/>
              <a:gd name="connsiteY41" fmla="*/ 48632 h 2687057"/>
              <a:gd name="connsiteX42" fmla="*/ 2477664 w 11145414"/>
              <a:gd name="connsiteY42" fmla="*/ 20057 h 2687057"/>
              <a:gd name="connsiteX43" fmla="*/ 1325139 w 11145414"/>
              <a:gd name="connsiteY43" fmla="*/ 0 h 2687057"/>
              <a:gd name="connsiteX44" fmla="*/ 452045 w 11145414"/>
              <a:gd name="connsiteY44" fmla="*/ 35531 h 2687057"/>
              <a:gd name="connsiteX0" fmla="*/ 452045 w 11145414"/>
              <a:gd name="connsiteY0" fmla="*/ 15474 h 2667000"/>
              <a:gd name="connsiteX1" fmla="*/ 224577 w 11145414"/>
              <a:gd name="connsiteY1" fmla="*/ 135631 h 2667000"/>
              <a:gd name="connsiteX2" fmla="*/ 77364 w 11145414"/>
              <a:gd name="connsiteY2" fmla="*/ 457200 h 2667000"/>
              <a:gd name="connsiteX3" fmla="*/ 29739 w 11145414"/>
              <a:gd name="connsiteY3" fmla="*/ 609600 h 2667000"/>
              <a:gd name="connsiteX4" fmla="*/ 10689 w 11145414"/>
              <a:gd name="connsiteY4" fmla="*/ 742950 h 2667000"/>
              <a:gd name="connsiteX5" fmla="*/ 10689 w 11145414"/>
              <a:gd name="connsiteY5" fmla="*/ 1219200 h 2667000"/>
              <a:gd name="connsiteX6" fmla="*/ 153564 w 11145414"/>
              <a:gd name="connsiteY6" fmla="*/ 1552575 h 2667000"/>
              <a:gd name="connsiteX7" fmla="*/ 286914 w 11145414"/>
              <a:gd name="connsiteY7" fmla="*/ 1724025 h 2667000"/>
              <a:gd name="connsiteX8" fmla="*/ 467889 w 11145414"/>
              <a:gd name="connsiteY8" fmla="*/ 1876425 h 2667000"/>
              <a:gd name="connsiteX9" fmla="*/ 1248939 w 11145414"/>
              <a:gd name="connsiteY9" fmla="*/ 2266950 h 2667000"/>
              <a:gd name="connsiteX10" fmla="*/ 2163339 w 11145414"/>
              <a:gd name="connsiteY10" fmla="*/ 2514600 h 2667000"/>
              <a:gd name="connsiteX11" fmla="*/ 3334914 w 11145414"/>
              <a:gd name="connsiteY11" fmla="*/ 2647950 h 2667000"/>
              <a:gd name="connsiteX12" fmla="*/ 3754014 w 11145414"/>
              <a:gd name="connsiteY12" fmla="*/ 2657475 h 2667000"/>
              <a:gd name="connsiteX13" fmla="*/ 4344564 w 11145414"/>
              <a:gd name="connsiteY13" fmla="*/ 2667000 h 2667000"/>
              <a:gd name="connsiteX14" fmla="*/ 5192289 w 11145414"/>
              <a:gd name="connsiteY14" fmla="*/ 2590800 h 2667000"/>
              <a:gd name="connsiteX15" fmla="*/ 5411364 w 11145414"/>
              <a:gd name="connsiteY15" fmla="*/ 2543175 h 2667000"/>
              <a:gd name="connsiteX16" fmla="*/ 5458989 w 11145414"/>
              <a:gd name="connsiteY16" fmla="*/ 2514600 h 2667000"/>
              <a:gd name="connsiteX17" fmla="*/ 5516139 w 11145414"/>
              <a:gd name="connsiteY17" fmla="*/ 2486025 h 2667000"/>
              <a:gd name="connsiteX18" fmla="*/ 5735214 w 11145414"/>
              <a:gd name="connsiteY18" fmla="*/ 2457450 h 2667000"/>
              <a:gd name="connsiteX19" fmla="*/ 5839989 w 11145414"/>
              <a:gd name="connsiteY19" fmla="*/ 2438400 h 2667000"/>
              <a:gd name="connsiteX20" fmla="*/ 6649614 w 11145414"/>
              <a:gd name="connsiteY20" fmla="*/ 2400300 h 2667000"/>
              <a:gd name="connsiteX21" fmla="*/ 7087764 w 11145414"/>
              <a:gd name="connsiteY21" fmla="*/ 2343150 h 2667000"/>
              <a:gd name="connsiteX22" fmla="*/ 7468764 w 11145414"/>
              <a:gd name="connsiteY22" fmla="*/ 2305050 h 2667000"/>
              <a:gd name="connsiteX23" fmla="*/ 7897389 w 11145414"/>
              <a:gd name="connsiteY23" fmla="*/ 2228850 h 2667000"/>
              <a:gd name="connsiteX24" fmla="*/ 8364114 w 11145414"/>
              <a:gd name="connsiteY24" fmla="*/ 2171700 h 2667000"/>
              <a:gd name="connsiteX25" fmla="*/ 8916564 w 11145414"/>
              <a:gd name="connsiteY25" fmla="*/ 2085975 h 2667000"/>
              <a:gd name="connsiteX26" fmla="*/ 10202439 w 11145414"/>
              <a:gd name="connsiteY26" fmla="*/ 1885950 h 2667000"/>
              <a:gd name="connsiteX27" fmla="*/ 10897764 w 11145414"/>
              <a:gd name="connsiteY27" fmla="*/ 1628775 h 2667000"/>
              <a:gd name="connsiteX28" fmla="*/ 11126364 w 11145414"/>
              <a:gd name="connsiteY28" fmla="*/ 1276350 h 2667000"/>
              <a:gd name="connsiteX29" fmla="*/ 11135889 w 11145414"/>
              <a:gd name="connsiteY29" fmla="*/ 1095375 h 2667000"/>
              <a:gd name="connsiteX30" fmla="*/ 11145414 w 11145414"/>
              <a:gd name="connsiteY30" fmla="*/ 942975 h 2667000"/>
              <a:gd name="connsiteX31" fmla="*/ 11097789 w 11145414"/>
              <a:gd name="connsiteY31" fmla="*/ 628650 h 2667000"/>
              <a:gd name="connsiteX32" fmla="*/ 11031114 w 11145414"/>
              <a:gd name="connsiteY32" fmla="*/ 523875 h 2667000"/>
              <a:gd name="connsiteX33" fmla="*/ 10945389 w 11145414"/>
              <a:gd name="connsiteY33" fmla="*/ 409575 h 2667000"/>
              <a:gd name="connsiteX34" fmla="*/ 10707264 w 11145414"/>
              <a:gd name="connsiteY34" fmla="*/ 238125 h 2667000"/>
              <a:gd name="connsiteX35" fmla="*/ 10592964 w 11145414"/>
              <a:gd name="connsiteY35" fmla="*/ 190500 h 2667000"/>
              <a:gd name="connsiteX36" fmla="*/ 10459614 w 11145414"/>
              <a:gd name="connsiteY36" fmla="*/ 171450 h 2667000"/>
              <a:gd name="connsiteX37" fmla="*/ 10250064 w 11145414"/>
              <a:gd name="connsiteY37" fmla="*/ 133350 h 2667000"/>
              <a:gd name="connsiteX38" fmla="*/ 9507114 w 11145414"/>
              <a:gd name="connsiteY38" fmla="*/ 85725 h 2667000"/>
              <a:gd name="connsiteX39" fmla="*/ 9107064 w 11145414"/>
              <a:gd name="connsiteY39" fmla="*/ 76200 h 2667000"/>
              <a:gd name="connsiteX40" fmla="*/ 5792364 w 11145414"/>
              <a:gd name="connsiteY40" fmla="*/ 47625 h 2667000"/>
              <a:gd name="connsiteX41" fmla="*/ 5192289 w 11145414"/>
              <a:gd name="connsiteY41" fmla="*/ 28575 h 2667000"/>
              <a:gd name="connsiteX42" fmla="*/ 2477664 w 11145414"/>
              <a:gd name="connsiteY42" fmla="*/ 0 h 2667000"/>
              <a:gd name="connsiteX43" fmla="*/ 452045 w 11145414"/>
              <a:gd name="connsiteY43" fmla="*/ 15474 h 2667000"/>
              <a:gd name="connsiteX0" fmla="*/ 452045 w 11145414"/>
              <a:gd name="connsiteY0" fmla="*/ 15474 h 2667000"/>
              <a:gd name="connsiteX1" fmla="*/ 77364 w 11145414"/>
              <a:gd name="connsiteY1" fmla="*/ 457200 h 2667000"/>
              <a:gd name="connsiteX2" fmla="*/ 29739 w 11145414"/>
              <a:gd name="connsiteY2" fmla="*/ 609600 h 2667000"/>
              <a:gd name="connsiteX3" fmla="*/ 10689 w 11145414"/>
              <a:gd name="connsiteY3" fmla="*/ 742950 h 2667000"/>
              <a:gd name="connsiteX4" fmla="*/ 10689 w 11145414"/>
              <a:gd name="connsiteY4" fmla="*/ 1219200 h 2667000"/>
              <a:gd name="connsiteX5" fmla="*/ 153564 w 11145414"/>
              <a:gd name="connsiteY5" fmla="*/ 1552575 h 2667000"/>
              <a:gd name="connsiteX6" fmla="*/ 286914 w 11145414"/>
              <a:gd name="connsiteY6" fmla="*/ 1724025 h 2667000"/>
              <a:gd name="connsiteX7" fmla="*/ 467889 w 11145414"/>
              <a:gd name="connsiteY7" fmla="*/ 1876425 h 2667000"/>
              <a:gd name="connsiteX8" fmla="*/ 1248939 w 11145414"/>
              <a:gd name="connsiteY8" fmla="*/ 2266950 h 2667000"/>
              <a:gd name="connsiteX9" fmla="*/ 2163339 w 11145414"/>
              <a:gd name="connsiteY9" fmla="*/ 2514600 h 2667000"/>
              <a:gd name="connsiteX10" fmla="*/ 3334914 w 11145414"/>
              <a:gd name="connsiteY10" fmla="*/ 2647950 h 2667000"/>
              <a:gd name="connsiteX11" fmla="*/ 3754014 w 11145414"/>
              <a:gd name="connsiteY11" fmla="*/ 2657475 h 2667000"/>
              <a:gd name="connsiteX12" fmla="*/ 4344564 w 11145414"/>
              <a:gd name="connsiteY12" fmla="*/ 2667000 h 2667000"/>
              <a:gd name="connsiteX13" fmla="*/ 5192289 w 11145414"/>
              <a:gd name="connsiteY13" fmla="*/ 2590800 h 2667000"/>
              <a:gd name="connsiteX14" fmla="*/ 5411364 w 11145414"/>
              <a:gd name="connsiteY14" fmla="*/ 2543175 h 2667000"/>
              <a:gd name="connsiteX15" fmla="*/ 5458989 w 11145414"/>
              <a:gd name="connsiteY15" fmla="*/ 2514600 h 2667000"/>
              <a:gd name="connsiteX16" fmla="*/ 5516139 w 11145414"/>
              <a:gd name="connsiteY16" fmla="*/ 2486025 h 2667000"/>
              <a:gd name="connsiteX17" fmla="*/ 5735214 w 11145414"/>
              <a:gd name="connsiteY17" fmla="*/ 2457450 h 2667000"/>
              <a:gd name="connsiteX18" fmla="*/ 5839989 w 11145414"/>
              <a:gd name="connsiteY18" fmla="*/ 2438400 h 2667000"/>
              <a:gd name="connsiteX19" fmla="*/ 6649614 w 11145414"/>
              <a:gd name="connsiteY19" fmla="*/ 2400300 h 2667000"/>
              <a:gd name="connsiteX20" fmla="*/ 7087764 w 11145414"/>
              <a:gd name="connsiteY20" fmla="*/ 2343150 h 2667000"/>
              <a:gd name="connsiteX21" fmla="*/ 7468764 w 11145414"/>
              <a:gd name="connsiteY21" fmla="*/ 2305050 h 2667000"/>
              <a:gd name="connsiteX22" fmla="*/ 7897389 w 11145414"/>
              <a:gd name="connsiteY22" fmla="*/ 2228850 h 2667000"/>
              <a:gd name="connsiteX23" fmla="*/ 8364114 w 11145414"/>
              <a:gd name="connsiteY23" fmla="*/ 2171700 h 2667000"/>
              <a:gd name="connsiteX24" fmla="*/ 8916564 w 11145414"/>
              <a:gd name="connsiteY24" fmla="*/ 2085975 h 2667000"/>
              <a:gd name="connsiteX25" fmla="*/ 10202439 w 11145414"/>
              <a:gd name="connsiteY25" fmla="*/ 1885950 h 2667000"/>
              <a:gd name="connsiteX26" fmla="*/ 10897764 w 11145414"/>
              <a:gd name="connsiteY26" fmla="*/ 1628775 h 2667000"/>
              <a:gd name="connsiteX27" fmla="*/ 11126364 w 11145414"/>
              <a:gd name="connsiteY27" fmla="*/ 1276350 h 2667000"/>
              <a:gd name="connsiteX28" fmla="*/ 11135889 w 11145414"/>
              <a:gd name="connsiteY28" fmla="*/ 1095375 h 2667000"/>
              <a:gd name="connsiteX29" fmla="*/ 11145414 w 11145414"/>
              <a:gd name="connsiteY29" fmla="*/ 942975 h 2667000"/>
              <a:gd name="connsiteX30" fmla="*/ 11097789 w 11145414"/>
              <a:gd name="connsiteY30" fmla="*/ 628650 h 2667000"/>
              <a:gd name="connsiteX31" fmla="*/ 11031114 w 11145414"/>
              <a:gd name="connsiteY31" fmla="*/ 523875 h 2667000"/>
              <a:gd name="connsiteX32" fmla="*/ 10945389 w 11145414"/>
              <a:gd name="connsiteY32" fmla="*/ 409575 h 2667000"/>
              <a:gd name="connsiteX33" fmla="*/ 10707264 w 11145414"/>
              <a:gd name="connsiteY33" fmla="*/ 238125 h 2667000"/>
              <a:gd name="connsiteX34" fmla="*/ 10592964 w 11145414"/>
              <a:gd name="connsiteY34" fmla="*/ 190500 h 2667000"/>
              <a:gd name="connsiteX35" fmla="*/ 10459614 w 11145414"/>
              <a:gd name="connsiteY35" fmla="*/ 171450 h 2667000"/>
              <a:gd name="connsiteX36" fmla="*/ 10250064 w 11145414"/>
              <a:gd name="connsiteY36" fmla="*/ 133350 h 2667000"/>
              <a:gd name="connsiteX37" fmla="*/ 9507114 w 11145414"/>
              <a:gd name="connsiteY37" fmla="*/ 85725 h 2667000"/>
              <a:gd name="connsiteX38" fmla="*/ 9107064 w 11145414"/>
              <a:gd name="connsiteY38" fmla="*/ 76200 h 2667000"/>
              <a:gd name="connsiteX39" fmla="*/ 5792364 w 11145414"/>
              <a:gd name="connsiteY39" fmla="*/ 47625 h 2667000"/>
              <a:gd name="connsiteX40" fmla="*/ 5192289 w 11145414"/>
              <a:gd name="connsiteY40" fmla="*/ 28575 h 2667000"/>
              <a:gd name="connsiteX41" fmla="*/ 2477664 w 11145414"/>
              <a:gd name="connsiteY41" fmla="*/ 0 h 2667000"/>
              <a:gd name="connsiteX42" fmla="*/ 452045 w 11145414"/>
              <a:gd name="connsiteY42" fmla="*/ 15474 h 2667000"/>
              <a:gd name="connsiteX0" fmla="*/ 452045 w 11145414"/>
              <a:gd name="connsiteY0" fmla="*/ 15474 h 2667000"/>
              <a:gd name="connsiteX1" fmla="*/ 77364 w 11145414"/>
              <a:gd name="connsiteY1" fmla="*/ 457200 h 2667000"/>
              <a:gd name="connsiteX2" fmla="*/ 29739 w 11145414"/>
              <a:gd name="connsiteY2" fmla="*/ 609600 h 2667000"/>
              <a:gd name="connsiteX3" fmla="*/ 10689 w 11145414"/>
              <a:gd name="connsiteY3" fmla="*/ 742950 h 2667000"/>
              <a:gd name="connsiteX4" fmla="*/ 10689 w 11145414"/>
              <a:gd name="connsiteY4" fmla="*/ 1219200 h 2667000"/>
              <a:gd name="connsiteX5" fmla="*/ 153564 w 11145414"/>
              <a:gd name="connsiteY5" fmla="*/ 1552575 h 2667000"/>
              <a:gd name="connsiteX6" fmla="*/ 286914 w 11145414"/>
              <a:gd name="connsiteY6" fmla="*/ 1724025 h 2667000"/>
              <a:gd name="connsiteX7" fmla="*/ 467889 w 11145414"/>
              <a:gd name="connsiteY7" fmla="*/ 1876425 h 2667000"/>
              <a:gd name="connsiteX8" fmla="*/ 1248939 w 11145414"/>
              <a:gd name="connsiteY8" fmla="*/ 2266950 h 2667000"/>
              <a:gd name="connsiteX9" fmla="*/ 2163339 w 11145414"/>
              <a:gd name="connsiteY9" fmla="*/ 2514600 h 2667000"/>
              <a:gd name="connsiteX10" fmla="*/ 3334914 w 11145414"/>
              <a:gd name="connsiteY10" fmla="*/ 2647950 h 2667000"/>
              <a:gd name="connsiteX11" fmla="*/ 3754014 w 11145414"/>
              <a:gd name="connsiteY11" fmla="*/ 2657475 h 2667000"/>
              <a:gd name="connsiteX12" fmla="*/ 4344564 w 11145414"/>
              <a:gd name="connsiteY12" fmla="*/ 2667000 h 2667000"/>
              <a:gd name="connsiteX13" fmla="*/ 5192289 w 11145414"/>
              <a:gd name="connsiteY13" fmla="*/ 2590800 h 2667000"/>
              <a:gd name="connsiteX14" fmla="*/ 5411364 w 11145414"/>
              <a:gd name="connsiteY14" fmla="*/ 2543175 h 2667000"/>
              <a:gd name="connsiteX15" fmla="*/ 5458989 w 11145414"/>
              <a:gd name="connsiteY15" fmla="*/ 2514600 h 2667000"/>
              <a:gd name="connsiteX16" fmla="*/ 5516139 w 11145414"/>
              <a:gd name="connsiteY16" fmla="*/ 2486025 h 2667000"/>
              <a:gd name="connsiteX17" fmla="*/ 5735214 w 11145414"/>
              <a:gd name="connsiteY17" fmla="*/ 2457450 h 2667000"/>
              <a:gd name="connsiteX18" fmla="*/ 5839989 w 11145414"/>
              <a:gd name="connsiteY18" fmla="*/ 2438400 h 2667000"/>
              <a:gd name="connsiteX19" fmla="*/ 6649614 w 11145414"/>
              <a:gd name="connsiteY19" fmla="*/ 2400300 h 2667000"/>
              <a:gd name="connsiteX20" fmla="*/ 7087764 w 11145414"/>
              <a:gd name="connsiteY20" fmla="*/ 2343150 h 2667000"/>
              <a:gd name="connsiteX21" fmla="*/ 7468764 w 11145414"/>
              <a:gd name="connsiteY21" fmla="*/ 2305050 h 2667000"/>
              <a:gd name="connsiteX22" fmla="*/ 7897389 w 11145414"/>
              <a:gd name="connsiteY22" fmla="*/ 2228850 h 2667000"/>
              <a:gd name="connsiteX23" fmla="*/ 8364114 w 11145414"/>
              <a:gd name="connsiteY23" fmla="*/ 2171700 h 2667000"/>
              <a:gd name="connsiteX24" fmla="*/ 8916564 w 11145414"/>
              <a:gd name="connsiteY24" fmla="*/ 2085975 h 2667000"/>
              <a:gd name="connsiteX25" fmla="*/ 10202439 w 11145414"/>
              <a:gd name="connsiteY25" fmla="*/ 1885950 h 2667000"/>
              <a:gd name="connsiteX26" fmla="*/ 10897764 w 11145414"/>
              <a:gd name="connsiteY26" fmla="*/ 1628775 h 2667000"/>
              <a:gd name="connsiteX27" fmla="*/ 11126364 w 11145414"/>
              <a:gd name="connsiteY27" fmla="*/ 1276350 h 2667000"/>
              <a:gd name="connsiteX28" fmla="*/ 11135889 w 11145414"/>
              <a:gd name="connsiteY28" fmla="*/ 1095375 h 2667000"/>
              <a:gd name="connsiteX29" fmla="*/ 11145414 w 11145414"/>
              <a:gd name="connsiteY29" fmla="*/ 942975 h 2667000"/>
              <a:gd name="connsiteX30" fmla="*/ 11097789 w 11145414"/>
              <a:gd name="connsiteY30" fmla="*/ 628650 h 2667000"/>
              <a:gd name="connsiteX31" fmla="*/ 11031114 w 11145414"/>
              <a:gd name="connsiteY31" fmla="*/ 523875 h 2667000"/>
              <a:gd name="connsiteX32" fmla="*/ 10945389 w 11145414"/>
              <a:gd name="connsiteY32" fmla="*/ 409575 h 2667000"/>
              <a:gd name="connsiteX33" fmla="*/ 10707264 w 11145414"/>
              <a:gd name="connsiteY33" fmla="*/ 238125 h 2667000"/>
              <a:gd name="connsiteX34" fmla="*/ 10592964 w 11145414"/>
              <a:gd name="connsiteY34" fmla="*/ 190500 h 2667000"/>
              <a:gd name="connsiteX35" fmla="*/ 10459614 w 11145414"/>
              <a:gd name="connsiteY35" fmla="*/ 171450 h 2667000"/>
              <a:gd name="connsiteX36" fmla="*/ 10250064 w 11145414"/>
              <a:gd name="connsiteY36" fmla="*/ 133350 h 2667000"/>
              <a:gd name="connsiteX37" fmla="*/ 9507114 w 11145414"/>
              <a:gd name="connsiteY37" fmla="*/ 85725 h 2667000"/>
              <a:gd name="connsiteX38" fmla="*/ 9107064 w 11145414"/>
              <a:gd name="connsiteY38" fmla="*/ 76200 h 2667000"/>
              <a:gd name="connsiteX39" fmla="*/ 5792364 w 11145414"/>
              <a:gd name="connsiteY39" fmla="*/ 47625 h 2667000"/>
              <a:gd name="connsiteX40" fmla="*/ 5192289 w 11145414"/>
              <a:gd name="connsiteY40" fmla="*/ 28575 h 2667000"/>
              <a:gd name="connsiteX41" fmla="*/ 2477664 w 11145414"/>
              <a:gd name="connsiteY41" fmla="*/ 0 h 2667000"/>
              <a:gd name="connsiteX42" fmla="*/ 452045 w 11145414"/>
              <a:gd name="connsiteY42" fmla="*/ 15474 h 2667000"/>
              <a:gd name="connsiteX0" fmla="*/ 452045 w 11145414"/>
              <a:gd name="connsiteY0" fmla="*/ 15474 h 2667000"/>
              <a:gd name="connsiteX1" fmla="*/ 77364 w 11145414"/>
              <a:gd name="connsiteY1" fmla="*/ 457200 h 2667000"/>
              <a:gd name="connsiteX2" fmla="*/ 29739 w 11145414"/>
              <a:gd name="connsiteY2" fmla="*/ 609600 h 2667000"/>
              <a:gd name="connsiteX3" fmla="*/ 10689 w 11145414"/>
              <a:gd name="connsiteY3" fmla="*/ 742950 h 2667000"/>
              <a:gd name="connsiteX4" fmla="*/ 10689 w 11145414"/>
              <a:gd name="connsiteY4" fmla="*/ 1219200 h 2667000"/>
              <a:gd name="connsiteX5" fmla="*/ 153564 w 11145414"/>
              <a:gd name="connsiteY5" fmla="*/ 1552575 h 2667000"/>
              <a:gd name="connsiteX6" fmla="*/ 286914 w 11145414"/>
              <a:gd name="connsiteY6" fmla="*/ 1724025 h 2667000"/>
              <a:gd name="connsiteX7" fmla="*/ 467889 w 11145414"/>
              <a:gd name="connsiteY7" fmla="*/ 1876425 h 2667000"/>
              <a:gd name="connsiteX8" fmla="*/ 1248939 w 11145414"/>
              <a:gd name="connsiteY8" fmla="*/ 2266950 h 2667000"/>
              <a:gd name="connsiteX9" fmla="*/ 2163339 w 11145414"/>
              <a:gd name="connsiteY9" fmla="*/ 2514600 h 2667000"/>
              <a:gd name="connsiteX10" fmla="*/ 3334914 w 11145414"/>
              <a:gd name="connsiteY10" fmla="*/ 2647950 h 2667000"/>
              <a:gd name="connsiteX11" fmla="*/ 3754014 w 11145414"/>
              <a:gd name="connsiteY11" fmla="*/ 2657475 h 2667000"/>
              <a:gd name="connsiteX12" fmla="*/ 4344564 w 11145414"/>
              <a:gd name="connsiteY12" fmla="*/ 2667000 h 2667000"/>
              <a:gd name="connsiteX13" fmla="*/ 5192289 w 11145414"/>
              <a:gd name="connsiteY13" fmla="*/ 2590800 h 2667000"/>
              <a:gd name="connsiteX14" fmla="*/ 5411364 w 11145414"/>
              <a:gd name="connsiteY14" fmla="*/ 2543175 h 2667000"/>
              <a:gd name="connsiteX15" fmla="*/ 5458989 w 11145414"/>
              <a:gd name="connsiteY15" fmla="*/ 2514600 h 2667000"/>
              <a:gd name="connsiteX16" fmla="*/ 5516139 w 11145414"/>
              <a:gd name="connsiteY16" fmla="*/ 2486025 h 2667000"/>
              <a:gd name="connsiteX17" fmla="*/ 5735214 w 11145414"/>
              <a:gd name="connsiteY17" fmla="*/ 2457450 h 2667000"/>
              <a:gd name="connsiteX18" fmla="*/ 5839989 w 11145414"/>
              <a:gd name="connsiteY18" fmla="*/ 2438400 h 2667000"/>
              <a:gd name="connsiteX19" fmla="*/ 6649614 w 11145414"/>
              <a:gd name="connsiteY19" fmla="*/ 2400300 h 2667000"/>
              <a:gd name="connsiteX20" fmla="*/ 7087764 w 11145414"/>
              <a:gd name="connsiteY20" fmla="*/ 2343150 h 2667000"/>
              <a:gd name="connsiteX21" fmla="*/ 7468764 w 11145414"/>
              <a:gd name="connsiteY21" fmla="*/ 2305050 h 2667000"/>
              <a:gd name="connsiteX22" fmla="*/ 7897389 w 11145414"/>
              <a:gd name="connsiteY22" fmla="*/ 2228850 h 2667000"/>
              <a:gd name="connsiteX23" fmla="*/ 8364114 w 11145414"/>
              <a:gd name="connsiteY23" fmla="*/ 2171700 h 2667000"/>
              <a:gd name="connsiteX24" fmla="*/ 8916564 w 11145414"/>
              <a:gd name="connsiteY24" fmla="*/ 2085975 h 2667000"/>
              <a:gd name="connsiteX25" fmla="*/ 10202439 w 11145414"/>
              <a:gd name="connsiteY25" fmla="*/ 1885950 h 2667000"/>
              <a:gd name="connsiteX26" fmla="*/ 10897764 w 11145414"/>
              <a:gd name="connsiteY26" fmla="*/ 1628775 h 2667000"/>
              <a:gd name="connsiteX27" fmla="*/ 11126364 w 11145414"/>
              <a:gd name="connsiteY27" fmla="*/ 1276350 h 2667000"/>
              <a:gd name="connsiteX28" fmla="*/ 11135889 w 11145414"/>
              <a:gd name="connsiteY28" fmla="*/ 1095375 h 2667000"/>
              <a:gd name="connsiteX29" fmla="*/ 11145414 w 11145414"/>
              <a:gd name="connsiteY29" fmla="*/ 942975 h 2667000"/>
              <a:gd name="connsiteX30" fmla="*/ 11097789 w 11145414"/>
              <a:gd name="connsiteY30" fmla="*/ 628650 h 2667000"/>
              <a:gd name="connsiteX31" fmla="*/ 11031114 w 11145414"/>
              <a:gd name="connsiteY31" fmla="*/ 523875 h 2667000"/>
              <a:gd name="connsiteX32" fmla="*/ 10945389 w 11145414"/>
              <a:gd name="connsiteY32" fmla="*/ 409575 h 2667000"/>
              <a:gd name="connsiteX33" fmla="*/ 10707264 w 11145414"/>
              <a:gd name="connsiteY33" fmla="*/ 238125 h 2667000"/>
              <a:gd name="connsiteX34" fmla="*/ 10592964 w 11145414"/>
              <a:gd name="connsiteY34" fmla="*/ 190500 h 2667000"/>
              <a:gd name="connsiteX35" fmla="*/ 10459614 w 11145414"/>
              <a:gd name="connsiteY35" fmla="*/ 171450 h 2667000"/>
              <a:gd name="connsiteX36" fmla="*/ 10250064 w 11145414"/>
              <a:gd name="connsiteY36" fmla="*/ 133350 h 2667000"/>
              <a:gd name="connsiteX37" fmla="*/ 9507114 w 11145414"/>
              <a:gd name="connsiteY37" fmla="*/ 85725 h 2667000"/>
              <a:gd name="connsiteX38" fmla="*/ 9107064 w 11145414"/>
              <a:gd name="connsiteY38" fmla="*/ 76200 h 2667000"/>
              <a:gd name="connsiteX39" fmla="*/ 5792364 w 11145414"/>
              <a:gd name="connsiteY39" fmla="*/ 47625 h 2667000"/>
              <a:gd name="connsiteX40" fmla="*/ 5192289 w 11145414"/>
              <a:gd name="connsiteY40" fmla="*/ 28575 h 2667000"/>
              <a:gd name="connsiteX41" fmla="*/ 2477664 w 11145414"/>
              <a:gd name="connsiteY41" fmla="*/ 0 h 2667000"/>
              <a:gd name="connsiteX42" fmla="*/ 452045 w 11145414"/>
              <a:gd name="connsiteY42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466540 w 11152965"/>
              <a:gd name="connsiteY14" fmla="*/ 2514600 h 2667000"/>
              <a:gd name="connsiteX15" fmla="*/ 5523690 w 11152965"/>
              <a:gd name="connsiteY15" fmla="*/ 2486025 h 2667000"/>
              <a:gd name="connsiteX16" fmla="*/ 5742765 w 11152965"/>
              <a:gd name="connsiteY16" fmla="*/ 2457450 h 2667000"/>
              <a:gd name="connsiteX17" fmla="*/ 5847540 w 11152965"/>
              <a:gd name="connsiteY17" fmla="*/ 2438400 h 2667000"/>
              <a:gd name="connsiteX18" fmla="*/ 6657165 w 11152965"/>
              <a:gd name="connsiteY18" fmla="*/ 2400300 h 2667000"/>
              <a:gd name="connsiteX19" fmla="*/ 7095315 w 11152965"/>
              <a:gd name="connsiteY19" fmla="*/ 2343150 h 2667000"/>
              <a:gd name="connsiteX20" fmla="*/ 7476315 w 11152965"/>
              <a:gd name="connsiteY20" fmla="*/ 2305050 h 2667000"/>
              <a:gd name="connsiteX21" fmla="*/ 7904940 w 11152965"/>
              <a:gd name="connsiteY21" fmla="*/ 2228850 h 2667000"/>
              <a:gd name="connsiteX22" fmla="*/ 8371665 w 11152965"/>
              <a:gd name="connsiteY22" fmla="*/ 2171700 h 2667000"/>
              <a:gd name="connsiteX23" fmla="*/ 8924115 w 11152965"/>
              <a:gd name="connsiteY23" fmla="*/ 2085975 h 2667000"/>
              <a:gd name="connsiteX24" fmla="*/ 10209990 w 11152965"/>
              <a:gd name="connsiteY24" fmla="*/ 1885950 h 2667000"/>
              <a:gd name="connsiteX25" fmla="*/ 10905315 w 11152965"/>
              <a:gd name="connsiteY25" fmla="*/ 1628775 h 2667000"/>
              <a:gd name="connsiteX26" fmla="*/ 11133915 w 11152965"/>
              <a:gd name="connsiteY26" fmla="*/ 1276350 h 2667000"/>
              <a:gd name="connsiteX27" fmla="*/ 11143440 w 11152965"/>
              <a:gd name="connsiteY27" fmla="*/ 1095375 h 2667000"/>
              <a:gd name="connsiteX28" fmla="*/ 11152965 w 11152965"/>
              <a:gd name="connsiteY28" fmla="*/ 942975 h 2667000"/>
              <a:gd name="connsiteX29" fmla="*/ 11105340 w 11152965"/>
              <a:gd name="connsiteY29" fmla="*/ 628650 h 2667000"/>
              <a:gd name="connsiteX30" fmla="*/ 11038665 w 11152965"/>
              <a:gd name="connsiteY30" fmla="*/ 523875 h 2667000"/>
              <a:gd name="connsiteX31" fmla="*/ 10952940 w 11152965"/>
              <a:gd name="connsiteY31" fmla="*/ 409575 h 2667000"/>
              <a:gd name="connsiteX32" fmla="*/ 10714815 w 11152965"/>
              <a:gd name="connsiteY32" fmla="*/ 238125 h 2667000"/>
              <a:gd name="connsiteX33" fmla="*/ 10600515 w 11152965"/>
              <a:gd name="connsiteY33" fmla="*/ 190500 h 2667000"/>
              <a:gd name="connsiteX34" fmla="*/ 10467165 w 11152965"/>
              <a:gd name="connsiteY34" fmla="*/ 171450 h 2667000"/>
              <a:gd name="connsiteX35" fmla="*/ 10257615 w 11152965"/>
              <a:gd name="connsiteY35" fmla="*/ 133350 h 2667000"/>
              <a:gd name="connsiteX36" fmla="*/ 9514665 w 11152965"/>
              <a:gd name="connsiteY36" fmla="*/ 85725 h 2667000"/>
              <a:gd name="connsiteX37" fmla="*/ 9114615 w 11152965"/>
              <a:gd name="connsiteY37" fmla="*/ 76200 h 2667000"/>
              <a:gd name="connsiteX38" fmla="*/ 5799915 w 11152965"/>
              <a:gd name="connsiteY38" fmla="*/ 47625 h 2667000"/>
              <a:gd name="connsiteX39" fmla="*/ 5199840 w 11152965"/>
              <a:gd name="connsiteY39" fmla="*/ 28575 h 2667000"/>
              <a:gd name="connsiteX40" fmla="*/ 2485215 w 11152965"/>
              <a:gd name="connsiteY40" fmla="*/ 0 h 2667000"/>
              <a:gd name="connsiteX41" fmla="*/ 459596 w 11152965"/>
              <a:gd name="connsiteY41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466540 w 11152965"/>
              <a:gd name="connsiteY14" fmla="*/ 2514600 h 2667000"/>
              <a:gd name="connsiteX15" fmla="*/ 5742765 w 11152965"/>
              <a:gd name="connsiteY15" fmla="*/ 2457450 h 2667000"/>
              <a:gd name="connsiteX16" fmla="*/ 5847540 w 11152965"/>
              <a:gd name="connsiteY16" fmla="*/ 2438400 h 2667000"/>
              <a:gd name="connsiteX17" fmla="*/ 6657165 w 11152965"/>
              <a:gd name="connsiteY17" fmla="*/ 2400300 h 2667000"/>
              <a:gd name="connsiteX18" fmla="*/ 7095315 w 11152965"/>
              <a:gd name="connsiteY18" fmla="*/ 2343150 h 2667000"/>
              <a:gd name="connsiteX19" fmla="*/ 7476315 w 11152965"/>
              <a:gd name="connsiteY19" fmla="*/ 2305050 h 2667000"/>
              <a:gd name="connsiteX20" fmla="*/ 7904940 w 11152965"/>
              <a:gd name="connsiteY20" fmla="*/ 2228850 h 2667000"/>
              <a:gd name="connsiteX21" fmla="*/ 8371665 w 11152965"/>
              <a:gd name="connsiteY21" fmla="*/ 2171700 h 2667000"/>
              <a:gd name="connsiteX22" fmla="*/ 8924115 w 11152965"/>
              <a:gd name="connsiteY22" fmla="*/ 2085975 h 2667000"/>
              <a:gd name="connsiteX23" fmla="*/ 10209990 w 11152965"/>
              <a:gd name="connsiteY23" fmla="*/ 1885950 h 2667000"/>
              <a:gd name="connsiteX24" fmla="*/ 10905315 w 11152965"/>
              <a:gd name="connsiteY24" fmla="*/ 1628775 h 2667000"/>
              <a:gd name="connsiteX25" fmla="*/ 11133915 w 11152965"/>
              <a:gd name="connsiteY25" fmla="*/ 1276350 h 2667000"/>
              <a:gd name="connsiteX26" fmla="*/ 11143440 w 11152965"/>
              <a:gd name="connsiteY26" fmla="*/ 1095375 h 2667000"/>
              <a:gd name="connsiteX27" fmla="*/ 11152965 w 11152965"/>
              <a:gd name="connsiteY27" fmla="*/ 942975 h 2667000"/>
              <a:gd name="connsiteX28" fmla="*/ 11105340 w 11152965"/>
              <a:gd name="connsiteY28" fmla="*/ 628650 h 2667000"/>
              <a:gd name="connsiteX29" fmla="*/ 11038665 w 11152965"/>
              <a:gd name="connsiteY29" fmla="*/ 523875 h 2667000"/>
              <a:gd name="connsiteX30" fmla="*/ 10952940 w 11152965"/>
              <a:gd name="connsiteY30" fmla="*/ 409575 h 2667000"/>
              <a:gd name="connsiteX31" fmla="*/ 10714815 w 11152965"/>
              <a:gd name="connsiteY31" fmla="*/ 238125 h 2667000"/>
              <a:gd name="connsiteX32" fmla="*/ 10600515 w 11152965"/>
              <a:gd name="connsiteY32" fmla="*/ 190500 h 2667000"/>
              <a:gd name="connsiteX33" fmla="*/ 10467165 w 11152965"/>
              <a:gd name="connsiteY33" fmla="*/ 171450 h 2667000"/>
              <a:gd name="connsiteX34" fmla="*/ 10257615 w 11152965"/>
              <a:gd name="connsiteY34" fmla="*/ 133350 h 2667000"/>
              <a:gd name="connsiteX35" fmla="*/ 9514665 w 11152965"/>
              <a:gd name="connsiteY35" fmla="*/ 85725 h 2667000"/>
              <a:gd name="connsiteX36" fmla="*/ 9114615 w 11152965"/>
              <a:gd name="connsiteY36" fmla="*/ 76200 h 2667000"/>
              <a:gd name="connsiteX37" fmla="*/ 5799915 w 11152965"/>
              <a:gd name="connsiteY37" fmla="*/ 47625 h 2667000"/>
              <a:gd name="connsiteX38" fmla="*/ 5199840 w 11152965"/>
              <a:gd name="connsiteY38" fmla="*/ 28575 h 2667000"/>
              <a:gd name="connsiteX39" fmla="*/ 2485215 w 11152965"/>
              <a:gd name="connsiteY39" fmla="*/ 0 h 2667000"/>
              <a:gd name="connsiteX40" fmla="*/ 459596 w 11152965"/>
              <a:gd name="connsiteY40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742765 w 11152965"/>
              <a:gd name="connsiteY14" fmla="*/ 2457450 h 2667000"/>
              <a:gd name="connsiteX15" fmla="*/ 5847540 w 11152965"/>
              <a:gd name="connsiteY15" fmla="*/ 2438400 h 2667000"/>
              <a:gd name="connsiteX16" fmla="*/ 6657165 w 11152965"/>
              <a:gd name="connsiteY16" fmla="*/ 2400300 h 2667000"/>
              <a:gd name="connsiteX17" fmla="*/ 7095315 w 11152965"/>
              <a:gd name="connsiteY17" fmla="*/ 2343150 h 2667000"/>
              <a:gd name="connsiteX18" fmla="*/ 7476315 w 11152965"/>
              <a:gd name="connsiteY18" fmla="*/ 2305050 h 2667000"/>
              <a:gd name="connsiteX19" fmla="*/ 7904940 w 11152965"/>
              <a:gd name="connsiteY19" fmla="*/ 2228850 h 2667000"/>
              <a:gd name="connsiteX20" fmla="*/ 8371665 w 11152965"/>
              <a:gd name="connsiteY20" fmla="*/ 2171700 h 2667000"/>
              <a:gd name="connsiteX21" fmla="*/ 8924115 w 11152965"/>
              <a:gd name="connsiteY21" fmla="*/ 2085975 h 2667000"/>
              <a:gd name="connsiteX22" fmla="*/ 10209990 w 11152965"/>
              <a:gd name="connsiteY22" fmla="*/ 1885950 h 2667000"/>
              <a:gd name="connsiteX23" fmla="*/ 10905315 w 11152965"/>
              <a:gd name="connsiteY23" fmla="*/ 1628775 h 2667000"/>
              <a:gd name="connsiteX24" fmla="*/ 11133915 w 11152965"/>
              <a:gd name="connsiteY24" fmla="*/ 1276350 h 2667000"/>
              <a:gd name="connsiteX25" fmla="*/ 11143440 w 11152965"/>
              <a:gd name="connsiteY25" fmla="*/ 1095375 h 2667000"/>
              <a:gd name="connsiteX26" fmla="*/ 11152965 w 11152965"/>
              <a:gd name="connsiteY26" fmla="*/ 942975 h 2667000"/>
              <a:gd name="connsiteX27" fmla="*/ 11105340 w 11152965"/>
              <a:gd name="connsiteY27" fmla="*/ 628650 h 2667000"/>
              <a:gd name="connsiteX28" fmla="*/ 11038665 w 11152965"/>
              <a:gd name="connsiteY28" fmla="*/ 523875 h 2667000"/>
              <a:gd name="connsiteX29" fmla="*/ 10952940 w 11152965"/>
              <a:gd name="connsiteY29" fmla="*/ 409575 h 2667000"/>
              <a:gd name="connsiteX30" fmla="*/ 10714815 w 11152965"/>
              <a:gd name="connsiteY30" fmla="*/ 238125 h 2667000"/>
              <a:gd name="connsiteX31" fmla="*/ 10600515 w 11152965"/>
              <a:gd name="connsiteY31" fmla="*/ 190500 h 2667000"/>
              <a:gd name="connsiteX32" fmla="*/ 10467165 w 11152965"/>
              <a:gd name="connsiteY32" fmla="*/ 171450 h 2667000"/>
              <a:gd name="connsiteX33" fmla="*/ 10257615 w 11152965"/>
              <a:gd name="connsiteY33" fmla="*/ 133350 h 2667000"/>
              <a:gd name="connsiteX34" fmla="*/ 9514665 w 11152965"/>
              <a:gd name="connsiteY34" fmla="*/ 85725 h 2667000"/>
              <a:gd name="connsiteX35" fmla="*/ 9114615 w 11152965"/>
              <a:gd name="connsiteY35" fmla="*/ 76200 h 2667000"/>
              <a:gd name="connsiteX36" fmla="*/ 5799915 w 11152965"/>
              <a:gd name="connsiteY36" fmla="*/ 47625 h 2667000"/>
              <a:gd name="connsiteX37" fmla="*/ 5199840 w 11152965"/>
              <a:gd name="connsiteY37" fmla="*/ 28575 h 2667000"/>
              <a:gd name="connsiteX38" fmla="*/ 2485215 w 11152965"/>
              <a:gd name="connsiteY38" fmla="*/ 0 h 2667000"/>
              <a:gd name="connsiteX39" fmla="*/ 459596 w 11152965"/>
              <a:gd name="connsiteY39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847540 w 11152965"/>
              <a:gd name="connsiteY14" fmla="*/ 2438400 h 2667000"/>
              <a:gd name="connsiteX15" fmla="*/ 6657165 w 11152965"/>
              <a:gd name="connsiteY15" fmla="*/ 2400300 h 2667000"/>
              <a:gd name="connsiteX16" fmla="*/ 7095315 w 11152965"/>
              <a:gd name="connsiteY16" fmla="*/ 2343150 h 2667000"/>
              <a:gd name="connsiteX17" fmla="*/ 7476315 w 11152965"/>
              <a:gd name="connsiteY17" fmla="*/ 2305050 h 2667000"/>
              <a:gd name="connsiteX18" fmla="*/ 7904940 w 11152965"/>
              <a:gd name="connsiteY18" fmla="*/ 2228850 h 2667000"/>
              <a:gd name="connsiteX19" fmla="*/ 8371665 w 11152965"/>
              <a:gd name="connsiteY19" fmla="*/ 2171700 h 2667000"/>
              <a:gd name="connsiteX20" fmla="*/ 8924115 w 11152965"/>
              <a:gd name="connsiteY20" fmla="*/ 2085975 h 2667000"/>
              <a:gd name="connsiteX21" fmla="*/ 10209990 w 11152965"/>
              <a:gd name="connsiteY21" fmla="*/ 1885950 h 2667000"/>
              <a:gd name="connsiteX22" fmla="*/ 10905315 w 11152965"/>
              <a:gd name="connsiteY22" fmla="*/ 1628775 h 2667000"/>
              <a:gd name="connsiteX23" fmla="*/ 11133915 w 11152965"/>
              <a:gd name="connsiteY23" fmla="*/ 1276350 h 2667000"/>
              <a:gd name="connsiteX24" fmla="*/ 11143440 w 11152965"/>
              <a:gd name="connsiteY24" fmla="*/ 1095375 h 2667000"/>
              <a:gd name="connsiteX25" fmla="*/ 11152965 w 11152965"/>
              <a:gd name="connsiteY25" fmla="*/ 942975 h 2667000"/>
              <a:gd name="connsiteX26" fmla="*/ 11105340 w 11152965"/>
              <a:gd name="connsiteY26" fmla="*/ 628650 h 2667000"/>
              <a:gd name="connsiteX27" fmla="*/ 11038665 w 11152965"/>
              <a:gd name="connsiteY27" fmla="*/ 523875 h 2667000"/>
              <a:gd name="connsiteX28" fmla="*/ 10952940 w 11152965"/>
              <a:gd name="connsiteY28" fmla="*/ 409575 h 2667000"/>
              <a:gd name="connsiteX29" fmla="*/ 10714815 w 11152965"/>
              <a:gd name="connsiteY29" fmla="*/ 238125 h 2667000"/>
              <a:gd name="connsiteX30" fmla="*/ 10600515 w 11152965"/>
              <a:gd name="connsiteY30" fmla="*/ 190500 h 2667000"/>
              <a:gd name="connsiteX31" fmla="*/ 10467165 w 11152965"/>
              <a:gd name="connsiteY31" fmla="*/ 171450 h 2667000"/>
              <a:gd name="connsiteX32" fmla="*/ 10257615 w 11152965"/>
              <a:gd name="connsiteY32" fmla="*/ 133350 h 2667000"/>
              <a:gd name="connsiteX33" fmla="*/ 9514665 w 11152965"/>
              <a:gd name="connsiteY33" fmla="*/ 85725 h 2667000"/>
              <a:gd name="connsiteX34" fmla="*/ 9114615 w 11152965"/>
              <a:gd name="connsiteY34" fmla="*/ 76200 h 2667000"/>
              <a:gd name="connsiteX35" fmla="*/ 5799915 w 11152965"/>
              <a:gd name="connsiteY35" fmla="*/ 47625 h 2667000"/>
              <a:gd name="connsiteX36" fmla="*/ 5199840 w 11152965"/>
              <a:gd name="connsiteY36" fmla="*/ 28575 h 2667000"/>
              <a:gd name="connsiteX37" fmla="*/ 2485215 w 11152965"/>
              <a:gd name="connsiteY37" fmla="*/ 0 h 2667000"/>
              <a:gd name="connsiteX38" fmla="*/ 459596 w 11152965"/>
              <a:gd name="connsiteY38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865647 w 11152965"/>
              <a:gd name="connsiteY14" fmla="*/ 2502724 h 2667000"/>
              <a:gd name="connsiteX15" fmla="*/ 6657165 w 11152965"/>
              <a:gd name="connsiteY15" fmla="*/ 2400300 h 2667000"/>
              <a:gd name="connsiteX16" fmla="*/ 7095315 w 11152965"/>
              <a:gd name="connsiteY16" fmla="*/ 2343150 h 2667000"/>
              <a:gd name="connsiteX17" fmla="*/ 7476315 w 11152965"/>
              <a:gd name="connsiteY17" fmla="*/ 2305050 h 2667000"/>
              <a:gd name="connsiteX18" fmla="*/ 7904940 w 11152965"/>
              <a:gd name="connsiteY18" fmla="*/ 2228850 h 2667000"/>
              <a:gd name="connsiteX19" fmla="*/ 8371665 w 11152965"/>
              <a:gd name="connsiteY19" fmla="*/ 2171700 h 2667000"/>
              <a:gd name="connsiteX20" fmla="*/ 8924115 w 11152965"/>
              <a:gd name="connsiteY20" fmla="*/ 2085975 h 2667000"/>
              <a:gd name="connsiteX21" fmla="*/ 10209990 w 11152965"/>
              <a:gd name="connsiteY21" fmla="*/ 1885950 h 2667000"/>
              <a:gd name="connsiteX22" fmla="*/ 10905315 w 11152965"/>
              <a:gd name="connsiteY22" fmla="*/ 1628775 h 2667000"/>
              <a:gd name="connsiteX23" fmla="*/ 11133915 w 11152965"/>
              <a:gd name="connsiteY23" fmla="*/ 1276350 h 2667000"/>
              <a:gd name="connsiteX24" fmla="*/ 11143440 w 11152965"/>
              <a:gd name="connsiteY24" fmla="*/ 1095375 h 2667000"/>
              <a:gd name="connsiteX25" fmla="*/ 11152965 w 11152965"/>
              <a:gd name="connsiteY25" fmla="*/ 942975 h 2667000"/>
              <a:gd name="connsiteX26" fmla="*/ 11105340 w 11152965"/>
              <a:gd name="connsiteY26" fmla="*/ 628650 h 2667000"/>
              <a:gd name="connsiteX27" fmla="*/ 11038665 w 11152965"/>
              <a:gd name="connsiteY27" fmla="*/ 523875 h 2667000"/>
              <a:gd name="connsiteX28" fmla="*/ 10952940 w 11152965"/>
              <a:gd name="connsiteY28" fmla="*/ 409575 h 2667000"/>
              <a:gd name="connsiteX29" fmla="*/ 10714815 w 11152965"/>
              <a:gd name="connsiteY29" fmla="*/ 238125 h 2667000"/>
              <a:gd name="connsiteX30" fmla="*/ 10600515 w 11152965"/>
              <a:gd name="connsiteY30" fmla="*/ 190500 h 2667000"/>
              <a:gd name="connsiteX31" fmla="*/ 10467165 w 11152965"/>
              <a:gd name="connsiteY31" fmla="*/ 171450 h 2667000"/>
              <a:gd name="connsiteX32" fmla="*/ 10257615 w 11152965"/>
              <a:gd name="connsiteY32" fmla="*/ 133350 h 2667000"/>
              <a:gd name="connsiteX33" fmla="*/ 9514665 w 11152965"/>
              <a:gd name="connsiteY33" fmla="*/ 85725 h 2667000"/>
              <a:gd name="connsiteX34" fmla="*/ 9114615 w 11152965"/>
              <a:gd name="connsiteY34" fmla="*/ 76200 h 2667000"/>
              <a:gd name="connsiteX35" fmla="*/ 5799915 w 11152965"/>
              <a:gd name="connsiteY35" fmla="*/ 47625 h 2667000"/>
              <a:gd name="connsiteX36" fmla="*/ 5199840 w 11152965"/>
              <a:gd name="connsiteY36" fmla="*/ 28575 h 2667000"/>
              <a:gd name="connsiteX37" fmla="*/ 2485215 w 11152965"/>
              <a:gd name="connsiteY37" fmla="*/ 0 h 2667000"/>
              <a:gd name="connsiteX38" fmla="*/ 459596 w 11152965"/>
              <a:gd name="connsiteY38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892807 w 11152965"/>
              <a:gd name="connsiteY14" fmla="*/ 2539481 h 2667000"/>
              <a:gd name="connsiteX15" fmla="*/ 6657165 w 11152965"/>
              <a:gd name="connsiteY15" fmla="*/ 2400300 h 2667000"/>
              <a:gd name="connsiteX16" fmla="*/ 7095315 w 11152965"/>
              <a:gd name="connsiteY16" fmla="*/ 2343150 h 2667000"/>
              <a:gd name="connsiteX17" fmla="*/ 7476315 w 11152965"/>
              <a:gd name="connsiteY17" fmla="*/ 2305050 h 2667000"/>
              <a:gd name="connsiteX18" fmla="*/ 7904940 w 11152965"/>
              <a:gd name="connsiteY18" fmla="*/ 2228850 h 2667000"/>
              <a:gd name="connsiteX19" fmla="*/ 8371665 w 11152965"/>
              <a:gd name="connsiteY19" fmla="*/ 2171700 h 2667000"/>
              <a:gd name="connsiteX20" fmla="*/ 8924115 w 11152965"/>
              <a:gd name="connsiteY20" fmla="*/ 2085975 h 2667000"/>
              <a:gd name="connsiteX21" fmla="*/ 10209990 w 11152965"/>
              <a:gd name="connsiteY21" fmla="*/ 1885950 h 2667000"/>
              <a:gd name="connsiteX22" fmla="*/ 10905315 w 11152965"/>
              <a:gd name="connsiteY22" fmla="*/ 1628775 h 2667000"/>
              <a:gd name="connsiteX23" fmla="*/ 11133915 w 11152965"/>
              <a:gd name="connsiteY23" fmla="*/ 1276350 h 2667000"/>
              <a:gd name="connsiteX24" fmla="*/ 11143440 w 11152965"/>
              <a:gd name="connsiteY24" fmla="*/ 1095375 h 2667000"/>
              <a:gd name="connsiteX25" fmla="*/ 11152965 w 11152965"/>
              <a:gd name="connsiteY25" fmla="*/ 942975 h 2667000"/>
              <a:gd name="connsiteX26" fmla="*/ 11105340 w 11152965"/>
              <a:gd name="connsiteY26" fmla="*/ 628650 h 2667000"/>
              <a:gd name="connsiteX27" fmla="*/ 11038665 w 11152965"/>
              <a:gd name="connsiteY27" fmla="*/ 523875 h 2667000"/>
              <a:gd name="connsiteX28" fmla="*/ 10952940 w 11152965"/>
              <a:gd name="connsiteY28" fmla="*/ 409575 h 2667000"/>
              <a:gd name="connsiteX29" fmla="*/ 10714815 w 11152965"/>
              <a:gd name="connsiteY29" fmla="*/ 238125 h 2667000"/>
              <a:gd name="connsiteX30" fmla="*/ 10600515 w 11152965"/>
              <a:gd name="connsiteY30" fmla="*/ 190500 h 2667000"/>
              <a:gd name="connsiteX31" fmla="*/ 10467165 w 11152965"/>
              <a:gd name="connsiteY31" fmla="*/ 171450 h 2667000"/>
              <a:gd name="connsiteX32" fmla="*/ 10257615 w 11152965"/>
              <a:gd name="connsiteY32" fmla="*/ 133350 h 2667000"/>
              <a:gd name="connsiteX33" fmla="*/ 9514665 w 11152965"/>
              <a:gd name="connsiteY33" fmla="*/ 85725 h 2667000"/>
              <a:gd name="connsiteX34" fmla="*/ 9114615 w 11152965"/>
              <a:gd name="connsiteY34" fmla="*/ 76200 h 2667000"/>
              <a:gd name="connsiteX35" fmla="*/ 5799915 w 11152965"/>
              <a:gd name="connsiteY35" fmla="*/ 47625 h 2667000"/>
              <a:gd name="connsiteX36" fmla="*/ 5199840 w 11152965"/>
              <a:gd name="connsiteY36" fmla="*/ 28575 h 2667000"/>
              <a:gd name="connsiteX37" fmla="*/ 2485215 w 11152965"/>
              <a:gd name="connsiteY37" fmla="*/ 0 h 2667000"/>
              <a:gd name="connsiteX38" fmla="*/ 459596 w 11152965"/>
              <a:gd name="connsiteY38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418915 w 11152965"/>
              <a:gd name="connsiteY12" fmla="*/ 2543175 h 2667000"/>
              <a:gd name="connsiteX13" fmla="*/ 5892807 w 11152965"/>
              <a:gd name="connsiteY13" fmla="*/ 2539481 h 2667000"/>
              <a:gd name="connsiteX14" fmla="*/ 6657165 w 11152965"/>
              <a:gd name="connsiteY14" fmla="*/ 2400300 h 2667000"/>
              <a:gd name="connsiteX15" fmla="*/ 7095315 w 11152965"/>
              <a:gd name="connsiteY15" fmla="*/ 2343150 h 2667000"/>
              <a:gd name="connsiteX16" fmla="*/ 7476315 w 11152965"/>
              <a:gd name="connsiteY16" fmla="*/ 2305050 h 2667000"/>
              <a:gd name="connsiteX17" fmla="*/ 7904940 w 11152965"/>
              <a:gd name="connsiteY17" fmla="*/ 2228850 h 2667000"/>
              <a:gd name="connsiteX18" fmla="*/ 8371665 w 11152965"/>
              <a:gd name="connsiteY18" fmla="*/ 2171700 h 2667000"/>
              <a:gd name="connsiteX19" fmla="*/ 8924115 w 11152965"/>
              <a:gd name="connsiteY19" fmla="*/ 2085975 h 2667000"/>
              <a:gd name="connsiteX20" fmla="*/ 10209990 w 11152965"/>
              <a:gd name="connsiteY20" fmla="*/ 1885950 h 2667000"/>
              <a:gd name="connsiteX21" fmla="*/ 10905315 w 11152965"/>
              <a:gd name="connsiteY21" fmla="*/ 1628775 h 2667000"/>
              <a:gd name="connsiteX22" fmla="*/ 11133915 w 11152965"/>
              <a:gd name="connsiteY22" fmla="*/ 1276350 h 2667000"/>
              <a:gd name="connsiteX23" fmla="*/ 11143440 w 11152965"/>
              <a:gd name="connsiteY23" fmla="*/ 1095375 h 2667000"/>
              <a:gd name="connsiteX24" fmla="*/ 11152965 w 11152965"/>
              <a:gd name="connsiteY24" fmla="*/ 942975 h 2667000"/>
              <a:gd name="connsiteX25" fmla="*/ 11105340 w 11152965"/>
              <a:gd name="connsiteY25" fmla="*/ 628650 h 2667000"/>
              <a:gd name="connsiteX26" fmla="*/ 11038665 w 11152965"/>
              <a:gd name="connsiteY26" fmla="*/ 523875 h 2667000"/>
              <a:gd name="connsiteX27" fmla="*/ 10952940 w 11152965"/>
              <a:gd name="connsiteY27" fmla="*/ 409575 h 2667000"/>
              <a:gd name="connsiteX28" fmla="*/ 10714815 w 11152965"/>
              <a:gd name="connsiteY28" fmla="*/ 238125 h 2667000"/>
              <a:gd name="connsiteX29" fmla="*/ 10600515 w 11152965"/>
              <a:gd name="connsiteY29" fmla="*/ 190500 h 2667000"/>
              <a:gd name="connsiteX30" fmla="*/ 10467165 w 11152965"/>
              <a:gd name="connsiteY30" fmla="*/ 171450 h 2667000"/>
              <a:gd name="connsiteX31" fmla="*/ 10257615 w 11152965"/>
              <a:gd name="connsiteY31" fmla="*/ 133350 h 2667000"/>
              <a:gd name="connsiteX32" fmla="*/ 9514665 w 11152965"/>
              <a:gd name="connsiteY32" fmla="*/ 85725 h 2667000"/>
              <a:gd name="connsiteX33" fmla="*/ 9114615 w 11152965"/>
              <a:gd name="connsiteY33" fmla="*/ 76200 h 2667000"/>
              <a:gd name="connsiteX34" fmla="*/ 5799915 w 11152965"/>
              <a:gd name="connsiteY34" fmla="*/ 47625 h 2667000"/>
              <a:gd name="connsiteX35" fmla="*/ 5199840 w 11152965"/>
              <a:gd name="connsiteY35" fmla="*/ 28575 h 2667000"/>
              <a:gd name="connsiteX36" fmla="*/ 2485215 w 11152965"/>
              <a:gd name="connsiteY36" fmla="*/ 0 h 2667000"/>
              <a:gd name="connsiteX37" fmla="*/ 459596 w 11152965"/>
              <a:gd name="connsiteY37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892807 w 11152965"/>
              <a:gd name="connsiteY12" fmla="*/ 2539481 h 2667000"/>
              <a:gd name="connsiteX13" fmla="*/ 6657165 w 11152965"/>
              <a:gd name="connsiteY13" fmla="*/ 2400300 h 2667000"/>
              <a:gd name="connsiteX14" fmla="*/ 7095315 w 11152965"/>
              <a:gd name="connsiteY14" fmla="*/ 2343150 h 2667000"/>
              <a:gd name="connsiteX15" fmla="*/ 7476315 w 11152965"/>
              <a:gd name="connsiteY15" fmla="*/ 2305050 h 2667000"/>
              <a:gd name="connsiteX16" fmla="*/ 7904940 w 11152965"/>
              <a:gd name="connsiteY16" fmla="*/ 2228850 h 2667000"/>
              <a:gd name="connsiteX17" fmla="*/ 8371665 w 11152965"/>
              <a:gd name="connsiteY17" fmla="*/ 2171700 h 2667000"/>
              <a:gd name="connsiteX18" fmla="*/ 8924115 w 11152965"/>
              <a:gd name="connsiteY18" fmla="*/ 2085975 h 2667000"/>
              <a:gd name="connsiteX19" fmla="*/ 10209990 w 11152965"/>
              <a:gd name="connsiteY19" fmla="*/ 1885950 h 2667000"/>
              <a:gd name="connsiteX20" fmla="*/ 10905315 w 11152965"/>
              <a:gd name="connsiteY20" fmla="*/ 1628775 h 2667000"/>
              <a:gd name="connsiteX21" fmla="*/ 11133915 w 11152965"/>
              <a:gd name="connsiteY21" fmla="*/ 1276350 h 2667000"/>
              <a:gd name="connsiteX22" fmla="*/ 11143440 w 11152965"/>
              <a:gd name="connsiteY22" fmla="*/ 1095375 h 2667000"/>
              <a:gd name="connsiteX23" fmla="*/ 11152965 w 11152965"/>
              <a:gd name="connsiteY23" fmla="*/ 942975 h 2667000"/>
              <a:gd name="connsiteX24" fmla="*/ 11105340 w 11152965"/>
              <a:gd name="connsiteY24" fmla="*/ 628650 h 2667000"/>
              <a:gd name="connsiteX25" fmla="*/ 11038665 w 11152965"/>
              <a:gd name="connsiteY25" fmla="*/ 523875 h 2667000"/>
              <a:gd name="connsiteX26" fmla="*/ 10952940 w 11152965"/>
              <a:gd name="connsiteY26" fmla="*/ 409575 h 2667000"/>
              <a:gd name="connsiteX27" fmla="*/ 10714815 w 11152965"/>
              <a:gd name="connsiteY27" fmla="*/ 238125 h 2667000"/>
              <a:gd name="connsiteX28" fmla="*/ 10600515 w 11152965"/>
              <a:gd name="connsiteY28" fmla="*/ 190500 h 2667000"/>
              <a:gd name="connsiteX29" fmla="*/ 10467165 w 11152965"/>
              <a:gd name="connsiteY29" fmla="*/ 171450 h 2667000"/>
              <a:gd name="connsiteX30" fmla="*/ 10257615 w 11152965"/>
              <a:gd name="connsiteY30" fmla="*/ 133350 h 2667000"/>
              <a:gd name="connsiteX31" fmla="*/ 9514665 w 11152965"/>
              <a:gd name="connsiteY31" fmla="*/ 85725 h 2667000"/>
              <a:gd name="connsiteX32" fmla="*/ 9114615 w 11152965"/>
              <a:gd name="connsiteY32" fmla="*/ 76200 h 2667000"/>
              <a:gd name="connsiteX33" fmla="*/ 5799915 w 11152965"/>
              <a:gd name="connsiteY33" fmla="*/ 47625 h 2667000"/>
              <a:gd name="connsiteX34" fmla="*/ 5199840 w 11152965"/>
              <a:gd name="connsiteY34" fmla="*/ 28575 h 2667000"/>
              <a:gd name="connsiteX35" fmla="*/ 2485215 w 11152965"/>
              <a:gd name="connsiteY35" fmla="*/ 0 h 2667000"/>
              <a:gd name="connsiteX36" fmla="*/ 459596 w 11152965"/>
              <a:gd name="connsiteY36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6657165 w 11152965"/>
              <a:gd name="connsiteY13" fmla="*/ 2400300 h 2667000"/>
              <a:gd name="connsiteX14" fmla="*/ 7095315 w 11152965"/>
              <a:gd name="connsiteY14" fmla="*/ 2343150 h 2667000"/>
              <a:gd name="connsiteX15" fmla="*/ 7476315 w 11152965"/>
              <a:gd name="connsiteY15" fmla="*/ 2305050 h 2667000"/>
              <a:gd name="connsiteX16" fmla="*/ 7904940 w 11152965"/>
              <a:gd name="connsiteY16" fmla="*/ 2228850 h 2667000"/>
              <a:gd name="connsiteX17" fmla="*/ 8371665 w 11152965"/>
              <a:gd name="connsiteY17" fmla="*/ 2171700 h 2667000"/>
              <a:gd name="connsiteX18" fmla="*/ 8924115 w 11152965"/>
              <a:gd name="connsiteY18" fmla="*/ 2085975 h 2667000"/>
              <a:gd name="connsiteX19" fmla="*/ 10209990 w 11152965"/>
              <a:gd name="connsiteY19" fmla="*/ 1885950 h 2667000"/>
              <a:gd name="connsiteX20" fmla="*/ 10905315 w 11152965"/>
              <a:gd name="connsiteY20" fmla="*/ 1628775 h 2667000"/>
              <a:gd name="connsiteX21" fmla="*/ 11133915 w 11152965"/>
              <a:gd name="connsiteY21" fmla="*/ 1276350 h 2667000"/>
              <a:gd name="connsiteX22" fmla="*/ 11143440 w 11152965"/>
              <a:gd name="connsiteY22" fmla="*/ 1095375 h 2667000"/>
              <a:gd name="connsiteX23" fmla="*/ 11152965 w 11152965"/>
              <a:gd name="connsiteY23" fmla="*/ 942975 h 2667000"/>
              <a:gd name="connsiteX24" fmla="*/ 11105340 w 11152965"/>
              <a:gd name="connsiteY24" fmla="*/ 628650 h 2667000"/>
              <a:gd name="connsiteX25" fmla="*/ 11038665 w 11152965"/>
              <a:gd name="connsiteY25" fmla="*/ 523875 h 2667000"/>
              <a:gd name="connsiteX26" fmla="*/ 10952940 w 11152965"/>
              <a:gd name="connsiteY26" fmla="*/ 409575 h 2667000"/>
              <a:gd name="connsiteX27" fmla="*/ 10714815 w 11152965"/>
              <a:gd name="connsiteY27" fmla="*/ 238125 h 2667000"/>
              <a:gd name="connsiteX28" fmla="*/ 10600515 w 11152965"/>
              <a:gd name="connsiteY28" fmla="*/ 190500 h 2667000"/>
              <a:gd name="connsiteX29" fmla="*/ 10467165 w 11152965"/>
              <a:gd name="connsiteY29" fmla="*/ 171450 h 2667000"/>
              <a:gd name="connsiteX30" fmla="*/ 10257615 w 11152965"/>
              <a:gd name="connsiteY30" fmla="*/ 133350 h 2667000"/>
              <a:gd name="connsiteX31" fmla="*/ 9514665 w 11152965"/>
              <a:gd name="connsiteY31" fmla="*/ 85725 h 2667000"/>
              <a:gd name="connsiteX32" fmla="*/ 9114615 w 11152965"/>
              <a:gd name="connsiteY32" fmla="*/ 76200 h 2667000"/>
              <a:gd name="connsiteX33" fmla="*/ 5799915 w 11152965"/>
              <a:gd name="connsiteY33" fmla="*/ 47625 h 2667000"/>
              <a:gd name="connsiteX34" fmla="*/ 5199840 w 11152965"/>
              <a:gd name="connsiteY34" fmla="*/ 28575 h 2667000"/>
              <a:gd name="connsiteX35" fmla="*/ 2485215 w 11152965"/>
              <a:gd name="connsiteY35" fmla="*/ 0 h 2667000"/>
              <a:gd name="connsiteX36" fmla="*/ 459596 w 11152965"/>
              <a:gd name="connsiteY36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095315 w 11152965"/>
              <a:gd name="connsiteY13" fmla="*/ 2343150 h 2667000"/>
              <a:gd name="connsiteX14" fmla="*/ 7476315 w 11152965"/>
              <a:gd name="connsiteY14" fmla="*/ 2305050 h 2667000"/>
              <a:gd name="connsiteX15" fmla="*/ 7904940 w 11152965"/>
              <a:gd name="connsiteY15" fmla="*/ 2228850 h 2667000"/>
              <a:gd name="connsiteX16" fmla="*/ 8371665 w 11152965"/>
              <a:gd name="connsiteY16" fmla="*/ 2171700 h 2667000"/>
              <a:gd name="connsiteX17" fmla="*/ 8924115 w 11152965"/>
              <a:gd name="connsiteY17" fmla="*/ 2085975 h 2667000"/>
              <a:gd name="connsiteX18" fmla="*/ 10209990 w 11152965"/>
              <a:gd name="connsiteY18" fmla="*/ 1885950 h 2667000"/>
              <a:gd name="connsiteX19" fmla="*/ 10905315 w 11152965"/>
              <a:gd name="connsiteY19" fmla="*/ 1628775 h 2667000"/>
              <a:gd name="connsiteX20" fmla="*/ 11133915 w 11152965"/>
              <a:gd name="connsiteY20" fmla="*/ 1276350 h 2667000"/>
              <a:gd name="connsiteX21" fmla="*/ 11143440 w 11152965"/>
              <a:gd name="connsiteY21" fmla="*/ 1095375 h 2667000"/>
              <a:gd name="connsiteX22" fmla="*/ 11152965 w 11152965"/>
              <a:gd name="connsiteY22" fmla="*/ 942975 h 2667000"/>
              <a:gd name="connsiteX23" fmla="*/ 11105340 w 11152965"/>
              <a:gd name="connsiteY23" fmla="*/ 628650 h 2667000"/>
              <a:gd name="connsiteX24" fmla="*/ 11038665 w 11152965"/>
              <a:gd name="connsiteY24" fmla="*/ 523875 h 2667000"/>
              <a:gd name="connsiteX25" fmla="*/ 10952940 w 11152965"/>
              <a:gd name="connsiteY25" fmla="*/ 409575 h 2667000"/>
              <a:gd name="connsiteX26" fmla="*/ 10714815 w 11152965"/>
              <a:gd name="connsiteY26" fmla="*/ 238125 h 2667000"/>
              <a:gd name="connsiteX27" fmla="*/ 10600515 w 11152965"/>
              <a:gd name="connsiteY27" fmla="*/ 190500 h 2667000"/>
              <a:gd name="connsiteX28" fmla="*/ 10467165 w 11152965"/>
              <a:gd name="connsiteY28" fmla="*/ 171450 h 2667000"/>
              <a:gd name="connsiteX29" fmla="*/ 10257615 w 11152965"/>
              <a:gd name="connsiteY29" fmla="*/ 133350 h 2667000"/>
              <a:gd name="connsiteX30" fmla="*/ 9514665 w 11152965"/>
              <a:gd name="connsiteY30" fmla="*/ 85725 h 2667000"/>
              <a:gd name="connsiteX31" fmla="*/ 9114615 w 11152965"/>
              <a:gd name="connsiteY31" fmla="*/ 76200 h 2667000"/>
              <a:gd name="connsiteX32" fmla="*/ 5799915 w 11152965"/>
              <a:gd name="connsiteY32" fmla="*/ 47625 h 2667000"/>
              <a:gd name="connsiteX33" fmla="*/ 5199840 w 11152965"/>
              <a:gd name="connsiteY33" fmla="*/ 28575 h 2667000"/>
              <a:gd name="connsiteX34" fmla="*/ 2485215 w 11152965"/>
              <a:gd name="connsiteY34" fmla="*/ 0 h 2667000"/>
              <a:gd name="connsiteX35" fmla="*/ 459596 w 11152965"/>
              <a:gd name="connsiteY35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904940 w 11152965"/>
              <a:gd name="connsiteY14" fmla="*/ 2228850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924115 w 11152965"/>
              <a:gd name="connsiteY15" fmla="*/ 2085975 h 2667000"/>
              <a:gd name="connsiteX16" fmla="*/ 10209990 w 11152965"/>
              <a:gd name="connsiteY16" fmla="*/ 1885950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209990 w 11152965"/>
              <a:gd name="connsiteY16" fmla="*/ 1885950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209990 w 11152965"/>
              <a:gd name="connsiteY16" fmla="*/ 1885950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807519 w 11152965"/>
              <a:gd name="connsiteY16" fmla="*/ 2023787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807519 w 11152965"/>
              <a:gd name="connsiteY16" fmla="*/ 2023787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60641"/>
              <a:gd name="connsiteY0" fmla="*/ 15474 h 2667000"/>
              <a:gd name="connsiteX1" fmla="*/ 37290 w 11160641"/>
              <a:gd name="connsiteY1" fmla="*/ 609600 h 2667000"/>
              <a:gd name="connsiteX2" fmla="*/ 18240 w 11160641"/>
              <a:gd name="connsiteY2" fmla="*/ 742950 h 2667000"/>
              <a:gd name="connsiteX3" fmla="*/ 18240 w 11160641"/>
              <a:gd name="connsiteY3" fmla="*/ 1219200 h 2667000"/>
              <a:gd name="connsiteX4" fmla="*/ 161115 w 11160641"/>
              <a:gd name="connsiteY4" fmla="*/ 1552575 h 2667000"/>
              <a:gd name="connsiteX5" fmla="*/ 294465 w 11160641"/>
              <a:gd name="connsiteY5" fmla="*/ 1724025 h 2667000"/>
              <a:gd name="connsiteX6" fmla="*/ 475440 w 11160641"/>
              <a:gd name="connsiteY6" fmla="*/ 1876425 h 2667000"/>
              <a:gd name="connsiteX7" fmla="*/ 1256490 w 11160641"/>
              <a:gd name="connsiteY7" fmla="*/ 2266950 h 2667000"/>
              <a:gd name="connsiteX8" fmla="*/ 2170890 w 11160641"/>
              <a:gd name="connsiteY8" fmla="*/ 2514600 h 2667000"/>
              <a:gd name="connsiteX9" fmla="*/ 3342465 w 11160641"/>
              <a:gd name="connsiteY9" fmla="*/ 2647950 h 2667000"/>
              <a:gd name="connsiteX10" fmla="*/ 3761565 w 11160641"/>
              <a:gd name="connsiteY10" fmla="*/ 2657475 h 2667000"/>
              <a:gd name="connsiteX11" fmla="*/ 4352115 w 11160641"/>
              <a:gd name="connsiteY11" fmla="*/ 2667000 h 2667000"/>
              <a:gd name="connsiteX12" fmla="*/ 5910913 w 11160641"/>
              <a:gd name="connsiteY12" fmla="*/ 2594615 h 2667000"/>
              <a:gd name="connsiteX13" fmla="*/ 7476315 w 11160641"/>
              <a:gd name="connsiteY13" fmla="*/ 2305050 h 2667000"/>
              <a:gd name="connsiteX14" fmla="*/ 7895886 w 11160641"/>
              <a:gd name="connsiteY14" fmla="*/ 2155338 h 2667000"/>
              <a:gd name="connsiteX15" fmla="*/ 9087077 w 11160641"/>
              <a:gd name="connsiteY15" fmla="*/ 2113543 h 2667000"/>
              <a:gd name="connsiteX16" fmla="*/ 10807519 w 11160641"/>
              <a:gd name="connsiteY16" fmla="*/ 2023787 h 2667000"/>
              <a:gd name="connsiteX17" fmla="*/ 11133915 w 11160641"/>
              <a:gd name="connsiteY17" fmla="*/ 1276350 h 2667000"/>
              <a:gd name="connsiteX18" fmla="*/ 11143440 w 11160641"/>
              <a:gd name="connsiteY18" fmla="*/ 1095375 h 2667000"/>
              <a:gd name="connsiteX19" fmla="*/ 11152965 w 11160641"/>
              <a:gd name="connsiteY19" fmla="*/ 942975 h 2667000"/>
              <a:gd name="connsiteX20" fmla="*/ 11105340 w 11160641"/>
              <a:gd name="connsiteY20" fmla="*/ 628650 h 2667000"/>
              <a:gd name="connsiteX21" fmla="*/ 11038665 w 11160641"/>
              <a:gd name="connsiteY21" fmla="*/ 523875 h 2667000"/>
              <a:gd name="connsiteX22" fmla="*/ 10952940 w 11160641"/>
              <a:gd name="connsiteY22" fmla="*/ 409575 h 2667000"/>
              <a:gd name="connsiteX23" fmla="*/ 10714815 w 11160641"/>
              <a:gd name="connsiteY23" fmla="*/ 238125 h 2667000"/>
              <a:gd name="connsiteX24" fmla="*/ 10600515 w 11160641"/>
              <a:gd name="connsiteY24" fmla="*/ 190500 h 2667000"/>
              <a:gd name="connsiteX25" fmla="*/ 10467165 w 11160641"/>
              <a:gd name="connsiteY25" fmla="*/ 171450 h 2667000"/>
              <a:gd name="connsiteX26" fmla="*/ 10257615 w 11160641"/>
              <a:gd name="connsiteY26" fmla="*/ 133350 h 2667000"/>
              <a:gd name="connsiteX27" fmla="*/ 9514665 w 11160641"/>
              <a:gd name="connsiteY27" fmla="*/ 85725 h 2667000"/>
              <a:gd name="connsiteX28" fmla="*/ 9114615 w 11160641"/>
              <a:gd name="connsiteY28" fmla="*/ 76200 h 2667000"/>
              <a:gd name="connsiteX29" fmla="*/ 5799915 w 11160641"/>
              <a:gd name="connsiteY29" fmla="*/ 47625 h 2667000"/>
              <a:gd name="connsiteX30" fmla="*/ 5199840 w 11160641"/>
              <a:gd name="connsiteY30" fmla="*/ 28575 h 2667000"/>
              <a:gd name="connsiteX31" fmla="*/ 2485215 w 11160641"/>
              <a:gd name="connsiteY31" fmla="*/ 0 h 2667000"/>
              <a:gd name="connsiteX32" fmla="*/ 459596 w 11160641"/>
              <a:gd name="connsiteY32" fmla="*/ 15474 h 2667000"/>
              <a:gd name="connsiteX0" fmla="*/ 459596 w 11167120"/>
              <a:gd name="connsiteY0" fmla="*/ 15474 h 2667000"/>
              <a:gd name="connsiteX1" fmla="*/ 37290 w 11167120"/>
              <a:gd name="connsiteY1" fmla="*/ 609600 h 2667000"/>
              <a:gd name="connsiteX2" fmla="*/ 18240 w 11167120"/>
              <a:gd name="connsiteY2" fmla="*/ 742950 h 2667000"/>
              <a:gd name="connsiteX3" fmla="*/ 18240 w 11167120"/>
              <a:gd name="connsiteY3" fmla="*/ 1219200 h 2667000"/>
              <a:gd name="connsiteX4" fmla="*/ 161115 w 11167120"/>
              <a:gd name="connsiteY4" fmla="*/ 1552575 h 2667000"/>
              <a:gd name="connsiteX5" fmla="*/ 294465 w 11167120"/>
              <a:gd name="connsiteY5" fmla="*/ 1724025 h 2667000"/>
              <a:gd name="connsiteX6" fmla="*/ 475440 w 11167120"/>
              <a:gd name="connsiteY6" fmla="*/ 1876425 h 2667000"/>
              <a:gd name="connsiteX7" fmla="*/ 1256490 w 11167120"/>
              <a:gd name="connsiteY7" fmla="*/ 2266950 h 2667000"/>
              <a:gd name="connsiteX8" fmla="*/ 2170890 w 11167120"/>
              <a:gd name="connsiteY8" fmla="*/ 2514600 h 2667000"/>
              <a:gd name="connsiteX9" fmla="*/ 3342465 w 11167120"/>
              <a:gd name="connsiteY9" fmla="*/ 2647950 h 2667000"/>
              <a:gd name="connsiteX10" fmla="*/ 3761565 w 11167120"/>
              <a:gd name="connsiteY10" fmla="*/ 2657475 h 2667000"/>
              <a:gd name="connsiteX11" fmla="*/ 4352115 w 11167120"/>
              <a:gd name="connsiteY11" fmla="*/ 2667000 h 2667000"/>
              <a:gd name="connsiteX12" fmla="*/ 5910913 w 11167120"/>
              <a:gd name="connsiteY12" fmla="*/ 2594615 h 2667000"/>
              <a:gd name="connsiteX13" fmla="*/ 7476315 w 11167120"/>
              <a:gd name="connsiteY13" fmla="*/ 2305050 h 2667000"/>
              <a:gd name="connsiteX14" fmla="*/ 7895886 w 11167120"/>
              <a:gd name="connsiteY14" fmla="*/ 2155338 h 2667000"/>
              <a:gd name="connsiteX15" fmla="*/ 9087077 w 11167120"/>
              <a:gd name="connsiteY15" fmla="*/ 2113543 h 2667000"/>
              <a:gd name="connsiteX16" fmla="*/ 10807519 w 11167120"/>
              <a:gd name="connsiteY16" fmla="*/ 2023787 h 2667000"/>
              <a:gd name="connsiteX17" fmla="*/ 11133915 w 11167120"/>
              <a:gd name="connsiteY17" fmla="*/ 1276350 h 2667000"/>
              <a:gd name="connsiteX18" fmla="*/ 11152965 w 11167120"/>
              <a:gd name="connsiteY18" fmla="*/ 942975 h 2667000"/>
              <a:gd name="connsiteX19" fmla="*/ 11105340 w 11167120"/>
              <a:gd name="connsiteY19" fmla="*/ 628650 h 2667000"/>
              <a:gd name="connsiteX20" fmla="*/ 11038665 w 11167120"/>
              <a:gd name="connsiteY20" fmla="*/ 523875 h 2667000"/>
              <a:gd name="connsiteX21" fmla="*/ 10952940 w 11167120"/>
              <a:gd name="connsiteY21" fmla="*/ 409575 h 2667000"/>
              <a:gd name="connsiteX22" fmla="*/ 10714815 w 11167120"/>
              <a:gd name="connsiteY22" fmla="*/ 238125 h 2667000"/>
              <a:gd name="connsiteX23" fmla="*/ 10600515 w 11167120"/>
              <a:gd name="connsiteY23" fmla="*/ 190500 h 2667000"/>
              <a:gd name="connsiteX24" fmla="*/ 10467165 w 11167120"/>
              <a:gd name="connsiteY24" fmla="*/ 171450 h 2667000"/>
              <a:gd name="connsiteX25" fmla="*/ 10257615 w 11167120"/>
              <a:gd name="connsiteY25" fmla="*/ 133350 h 2667000"/>
              <a:gd name="connsiteX26" fmla="*/ 9514665 w 11167120"/>
              <a:gd name="connsiteY26" fmla="*/ 85725 h 2667000"/>
              <a:gd name="connsiteX27" fmla="*/ 9114615 w 11167120"/>
              <a:gd name="connsiteY27" fmla="*/ 76200 h 2667000"/>
              <a:gd name="connsiteX28" fmla="*/ 5799915 w 11167120"/>
              <a:gd name="connsiteY28" fmla="*/ 47625 h 2667000"/>
              <a:gd name="connsiteX29" fmla="*/ 5199840 w 11167120"/>
              <a:gd name="connsiteY29" fmla="*/ 28575 h 2667000"/>
              <a:gd name="connsiteX30" fmla="*/ 2485215 w 11167120"/>
              <a:gd name="connsiteY30" fmla="*/ 0 h 2667000"/>
              <a:gd name="connsiteX31" fmla="*/ 459596 w 11167120"/>
              <a:gd name="connsiteY31" fmla="*/ 15474 h 2667000"/>
              <a:gd name="connsiteX0" fmla="*/ 459596 w 11152756"/>
              <a:gd name="connsiteY0" fmla="*/ 15474 h 2667000"/>
              <a:gd name="connsiteX1" fmla="*/ 37290 w 11152756"/>
              <a:gd name="connsiteY1" fmla="*/ 609600 h 2667000"/>
              <a:gd name="connsiteX2" fmla="*/ 18240 w 11152756"/>
              <a:gd name="connsiteY2" fmla="*/ 742950 h 2667000"/>
              <a:gd name="connsiteX3" fmla="*/ 18240 w 11152756"/>
              <a:gd name="connsiteY3" fmla="*/ 1219200 h 2667000"/>
              <a:gd name="connsiteX4" fmla="*/ 161115 w 11152756"/>
              <a:gd name="connsiteY4" fmla="*/ 1552575 h 2667000"/>
              <a:gd name="connsiteX5" fmla="*/ 294465 w 11152756"/>
              <a:gd name="connsiteY5" fmla="*/ 1724025 h 2667000"/>
              <a:gd name="connsiteX6" fmla="*/ 475440 w 11152756"/>
              <a:gd name="connsiteY6" fmla="*/ 1876425 h 2667000"/>
              <a:gd name="connsiteX7" fmla="*/ 1256490 w 11152756"/>
              <a:gd name="connsiteY7" fmla="*/ 2266950 h 2667000"/>
              <a:gd name="connsiteX8" fmla="*/ 2170890 w 11152756"/>
              <a:gd name="connsiteY8" fmla="*/ 2514600 h 2667000"/>
              <a:gd name="connsiteX9" fmla="*/ 3342465 w 11152756"/>
              <a:gd name="connsiteY9" fmla="*/ 2647950 h 2667000"/>
              <a:gd name="connsiteX10" fmla="*/ 3761565 w 11152756"/>
              <a:gd name="connsiteY10" fmla="*/ 2657475 h 2667000"/>
              <a:gd name="connsiteX11" fmla="*/ 4352115 w 11152756"/>
              <a:gd name="connsiteY11" fmla="*/ 2667000 h 2667000"/>
              <a:gd name="connsiteX12" fmla="*/ 5910913 w 11152756"/>
              <a:gd name="connsiteY12" fmla="*/ 2594615 h 2667000"/>
              <a:gd name="connsiteX13" fmla="*/ 7476315 w 11152756"/>
              <a:gd name="connsiteY13" fmla="*/ 2305050 h 2667000"/>
              <a:gd name="connsiteX14" fmla="*/ 7895886 w 11152756"/>
              <a:gd name="connsiteY14" fmla="*/ 2155338 h 2667000"/>
              <a:gd name="connsiteX15" fmla="*/ 9087077 w 11152756"/>
              <a:gd name="connsiteY15" fmla="*/ 2113543 h 2667000"/>
              <a:gd name="connsiteX16" fmla="*/ 10807519 w 11152756"/>
              <a:gd name="connsiteY16" fmla="*/ 2023787 h 2667000"/>
              <a:gd name="connsiteX17" fmla="*/ 11133915 w 11152756"/>
              <a:gd name="connsiteY17" fmla="*/ 1276350 h 2667000"/>
              <a:gd name="connsiteX18" fmla="*/ 11105340 w 11152756"/>
              <a:gd name="connsiteY18" fmla="*/ 628650 h 2667000"/>
              <a:gd name="connsiteX19" fmla="*/ 11038665 w 11152756"/>
              <a:gd name="connsiteY19" fmla="*/ 523875 h 2667000"/>
              <a:gd name="connsiteX20" fmla="*/ 10952940 w 11152756"/>
              <a:gd name="connsiteY20" fmla="*/ 409575 h 2667000"/>
              <a:gd name="connsiteX21" fmla="*/ 10714815 w 11152756"/>
              <a:gd name="connsiteY21" fmla="*/ 238125 h 2667000"/>
              <a:gd name="connsiteX22" fmla="*/ 10600515 w 11152756"/>
              <a:gd name="connsiteY22" fmla="*/ 190500 h 2667000"/>
              <a:gd name="connsiteX23" fmla="*/ 10467165 w 11152756"/>
              <a:gd name="connsiteY23" fmla="*/ 171450 h 2667000"/>
              <a:gd name="connsiteX24" fmla="*/ 10257615 w 11152756"/>
              <a:gd name="connsiteY24" fmla="*/ 133350 h 2667000"/>
              <a:gd name="connsiteX25" fmla="*/ 9514665 w 11152756"/>
              <a:gd name="connsiteY25" fmla="*/ 85725 h 2667000"/>
              <a:gd name="connsiteX26" fmla="*/ 9114615 w 11152756"/>
              <a:gd name="connsiteY26" fmla="*/ 76200 h 2667000"/>
              <a:gd name="connsiteX27" fmla="*/ 5799915 w 11152756"/>
              <a:gd name="connsiteY27" fmla="*/ 47625 h 2667000"/>
              <a:gd name="connsiteX28" fmla="*/ 5199840 w 11152756"/>
              <a:gd name="connsiteY28" fmla="*/ 28575 h 2667000"/>
              <a:gd name="connsiteX29" fmla="*/ 2485215 w 11152756"/>
              <a:gd name="connsiteY29" fmla="*/ 0 h 2667000"/>
              <a:gd name="connsiteX30" fmla="*/ 459596 w 11152756"/>
              <a:gd name="connsiteY30" fmla="*/ 15474 h 2667000"/>
              <a:gd name="connsiteX0" fmla="*/ 459596 w 11138198"/>
              <a:gd name="connsiteY0" fmla="*/ 15474 h 2667000"/>
              <a:gd name="connsiteX1" fmla="*/ 37290 w 11138198"/>
              <a:gd name="connsiteY1" fmla="*/ 609600 h 2667000"/>
              <a:gd name="connsiteX2" fmla="*/ 18240 w 11138198"/>
              <a:gd name="connsiteY2" fmla="*/ 742950 h 2667000"/>
              <a:gd name="connsiteX3" fmla="*/ 18240 w 11138198"/>
              <a:gd name="connsiteY3" fmla="*/ 1219200 h 2667000"/>
              <a:gd name="connsiteX4" fmla="*/ 161115 w 11138198"/>
              <a:gd name="connsiteY4" fmla="*/ 1552575 h 2667000"/>
              <a:gd name="connsiteX5" fmla="*/ 294465 w 11138198"/>
              <a:gd name="connsiteY5" fmla="*/ 1724025 h 2667000"/>
              <a:gd name="connsiteX6" fmla="*/ 475440 w 11138198"/>
              <a:gd name="connsiteY6" fmla="*/ 1876425 h 2667000"/>
              <a:gd name="connsiteX7" fmla="*/ 1256490 w 11138198"/>
              <a:gd name="connsiteY7" fmla="*/ 2266950 h 2667000"/>
              <a:gd name="connsiteX8" fmla="*/ 2170890 w 11138198"/>
              <a:gd name="connsiteY8" fmla="*/ 2514600 h 2667000"/>
              <a:gd name="connsiteX9" fmla="*/ 3342465 w 11138198"/>
              <a:gd name="connsiteY9" fmla="*/ 2647950 h 2667000"/>
              <a:gd name="connsiteX10" fmla="*/ 3761565 w 11138198"/>
              <a:gd name="connsiteY10" fmla="*/ 2657475 h 2667000"/>
              <a:gd name="connsiteX11" fmla="*/ 4352115 w 11138198"/>
              <a:gd name="connsiteY11" fmla="*/ 2667000 h 2667000"/>
              <a:gd name="connsiteX12" fmla="*/ 5910913 w 11138198"/>
              <a:gd name="connsiteY12" fmla="*/ 2594615 h 2667000"/>
              <a:gd name="connsiteX13" fmla="*/ 7476315 w 11138198"/>
              <a:gd name="connsiteY13" fmla="*/ 2305050 h 2667000"/>
              <a:gd name="connsiteX14" fmla="*/ 7895886 w 11138198"/>
              <a:gd name="connsiteY14" fmla="*/ 2155338 h 2667000"/>
              <a:gd name="connsiteX15" fmla="*/ 9087077 w 11138198"/>
              <a:gd name="connsiteY15" fmla="*/ 2113543 h 2667000"/>
              <a:gd name="connsiteX16" fmla="*/ 10807519 w 11138198"/>
              <a:gd name="connsiteY16" fmla="*/ 2023787 h 2667000"/>
              <a:gd name="connsiteX17" fmla="*/ 11133915 w 11138198"/>
              <a:gd name="connsiteY17" fmla="*/ 1276350 h 2667000"/>
              <a:gd name="connsiteX18" fmla="*/ 11105340 w 11138198"/>
              <a:gd name="connsiteY18" fmla="*/ 628650 h 2667000"/>
              <a:gd name="connsiteX19" fmla="*/ 11038665 w 11138198"/>
              <a:gd name="connsiteY19" fmla="*/ 523875 h 2667000"/>
              <a:gd name="connsiteX20" fmla="*/ 10952940 w 11138198"/>
              <a:gd name="connsiteY20" fmla="*/ 409575 h 2667000"/>
              <a:gd name="connsiteX21" fmla="*/ 10714815 w 11138198"/>
              <a:gd name="connsiteY21" fmla="*/ 238125 h 2667000"/>
              <a:gd name="connsiteX22" fmla="*/ 10600515 w 11138198"/>
              <a:gd name="connsiteY22" fmla="*/ 190500 h 2667000"/>
              <a:gd name="connsiteX23" fmla="*/ 10467165 w 11138198"/>
              <a:gd name="connsiteY23" fmla="*/ 171450 h 2667000"/>
              <a:gd name="connsiteX24" fmla="*/ 10257615 w 11138198"/>
              <a:gd name="connsiteY24" fmla="*/ 133350 h 2667000"/>
              <a:gd name="connsiteX25" fmla="*/ 9514665 w 11138198"/>
              <a:gd name="connsiteY25" fmla="*/ 85725 h 2667000"/>
              <a:gd name="connsiteX26" fmla="*/ 9114615 w 11138198"/>
              <a:gd name="connsiteY26" fmla="*/ 76200 h 2667000"/>
              <a:gd name="connsiteX27" fmla="*/ 5799915 w 11138198"/>
              <a:gd name="connsiteY27" fmla="*/ 47625 h 2667000"/>
              <a:gd name="connsiteX28" fmla="*/ 5199840 w 11138198"/>
              <a:gd name="connsiteY28" fmla="*/ 28575 h 2667000"/>
              <a:gd name="connsiteX29" fmla="*/ 2485215 w 11138198"/>
              <a:gd name="connsiteY29" fmla="*/ 0 h 2667000"/>
              <a:gd name="connsiteX30" fmla="*/ 459596 w 11138198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256490 w 11137906"/>
              <a:gd name="connsiteY7" fmla="*/ 2266950 h 2667000"/>
              <a:gd name="connsiteX8" fmla="*/ 2170890 w 11137906"/>
              <a:gd name="connsiteY8" fmla="*/ 2514600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170890 w 11137906"/>
              <a:gd name="connsiteY8" fmla="*/ 2514600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261425 w 11137906"/>
              <a:gd name="connsiteY8" fmla="*/ 2477844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42906 w 11137906"/>
              <a:gd name="connsiteY8" fmla="*/ 2431898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470"/>
              <a:gd name="connsiteX1" fmla="*/ 37290 w 11137906"/>
              <a:gd name="connsiteY1" fmla="*/ 609600 h 2667470"/>
              <a:gd name="connsiteX2" fmla="*/ 18240 w 11137906"/>
              <a:gd name="connsiteY2" fmla="*/ 742950 h 2667470"/>
              <a:gd name="connsiteX3" fmla="*/ 18240 w 11137906"/>
              <a:gd name="connsiteY3" fmla="*/ 1219200 h 2667470"/>
              <a:gd name="connsiteX4" fmla="*/ 161115 w 11137906"/>
              <a:gd name="connsiteY4" fmla="*/ 1552575 h 2667470"/>
              <a:gd name="connsiteX5" fmla="*/ 294465 w 11137906"/>
              <a:gd name="connsiteY5" fmla="*/ 1724025 h 2667470"/>
              <a:gd name="connsiteX6" fmla="*/ 475440 w 11137906"/>
              <a:gd name="connsiteY6" fmla="*/ 1876425 h 2667470"/>
              <a:gd name="connsiteX7" fmla="*/ 1365131 w 11137906"/>
              <a:gd name="connsiteY7" fmla="*/ 2156679 h 2667470"/>
              <a:gd name="connsiteX8" fmla="*/ 2397227 w 11137906"/>
              <a:gd name="connsiteY8" fmla="*/ 2422709 h 2667470"/>
              <a:gd name="connsiteX9" fmla="*/ 3342465 w 11137906"/>
              <a:gd name="connsiteY9" fmla="*/ 2647950 h 2667470"/>
              <a:gd name="connsiteX10" fmla="*/ 3761565 w 11137906"/>
              <a:gd name="connsiteY10" fmla="*/ 2657475 h 2667470"/>
              <a:gd name="connsiteX11" fmla="*/ 4352115 w 11137906"/>
              <a:gd name="connsiteY11" fmla="*/ 2667000 h 2667470"/>
              <a:gd name="connsiteX12" fmla="*/ 5910913 w 11137906"/>
              <a:gd name="connsiteY12" fmla="*/ 2594615 h 2667470"/>
              <a:gd name="connsiteX13" fmla="*/ 7476315 w 11137906"/>
              <a:gd name="connsiteY13" fmla="*/ 2305050 h 2667470"/>
              <a:gd name="connsiteX14" fmla="*/ 7895886 w 11137906"/>
              <a:gd name="connsiteY14" fmla="*/ 2155338 h 2667470"/>
              <a:gd name="connsiteX15" fmla="*/ 9087077 w 11137906"/>
              <a:gd name="connsiteY15" fmla="*/ 2113543 h 2667470"/>
              <a:gd name="connsiteX16" fmla="*/ 10807519 w 11137906"/>
              <a:gd name="connsiteY16" fmla="*/ 2023787 h 2667470"/>
              <a:gd name="connsiteX17" fmla="*/ 11133915 w 11137906"/>
              <a:gd name="connsiteY17" fmla="*/ 1276350 h 2667470"/>
              <a:gd name="connsiteX18" fmla="*/ 11105340 w 11137906"/>
              <a:gd name="connsiteY18" fmla="*/ 628650 h 2667470"/>
              <a:gd name="connsiteX19" fmla="*/ 11038665 w 11137906"/>
              <a:gd name="connsiteY19" fmla="*/ 523875 h 2667470"/>
              <a:gd name="connsiteX20" fmla="*/ 10952940 w 11137906"/>
              <a:gd name="connsiteY20" fmla="*/ 409575 h 2667470"/>
              <a:gd name="connsiteX21" fmla="*/ 10714815 w 11137906"/>
              <a:gd name="connsiteY21" fmla="*/ 238125 h 2667470"/>
              <a:gd name="connsiteX22" fmla="*/ 10600515 w 11137906"/>
              <a:gd name="connsiteY22" fmla="*/ 190500 h 2667470"/>
              <a:gd name="connsiteX23" fmla="*/ 10467165 w 11137906"/>
              <a:gd name="connsiteY23" fmla="*/ 171450 h 2667470"/>
              <a:gd name="connsiteX24" fmla="*/ 10257615 w 11137906"/>
              <a:gd name="connsiteY24" fmla="*/ 133350 h 2667470"/>
              <a:gd name="connsiteX25" fmla="*/ 9514665 w 11137906"/>
              <a:gd name="connsiteY25" fmla="*/ 85725 h 2667470"/>
              <a:gd name="connsiteX26" fmla="*/ 9114615 w 11137906"/>
              <a:gd name="connsiteY26" fmla="*/ 76200 h 2667470"/>
              <a:gd name="connsiteX27" fmla="*/ 5799915 w 11137906"/>
              <a:gd name="connsiteY27" fmla="*/ 47625 h 2667470"/>
              <a:gd name="connsiteX28" fmla="*/ 5199840 w 11137906"/>
              <a:gd name="connsiteY28" fmla="*/ 28575 h 2667470"/>
              <a:gd name="connsiteX29" fmla="*/ 2485215 w 11137906"/>
              <a:gd name="connsiteY29" fmla="*/ 0 h 2667470"/>
              <a:gd name="connsiteX30" fmla="*/ 459596 w 11137906"/>
              <a:gd name="connsiteY30" fmla="*/ 15474 h 266747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97227 w 11137906"/>
              <a:gd name="connsiteY8" fmla="*/ 2422709 h 2667000"/>
              <a:gd name="connsiteX9" fmla="*/ 3761565 w 11137906"/>
              <a:gd name="connsiteY9" fmla="*/ 2657475 h 2667000"/>
              <a:gd name="connsiteX10" fmla="*/ 4352115 w 11137906"/>
              <a:gd name="connsiteY10" fmla="*/ 2667000 h 2667000"/>
              <a:gd name="connsiteX11" fmla="*/ 5910913 w 11137906"/>
              <a:gd name="connsiteY11" fmla="*/ 2594615 h 2667000"/>
              <a:gd name="connsiteX12" fmla="*/ 7476315 w 11137906"/>
              <a:gd name="connsiteY12" fmla="*/ 2305050 h 2667000"/>
              <a:gd name="connsiteX13" fmla="*/ 7895886 w 11137906"/>
              <a:gd name="connsiteY13" fmla="*/ 2155338 h 2667000"/>
              <a:gd name="connsiteX14" fmla="*/ 9087077 w 11137906"/>
              <a:gd name="connsiteY14" fmla="*/ 2113543 h 2667000"/>
              <a:gd name="connsiteX15" fmla="*/ 10807519 w 11137906"/>
              <a:gd name="connsiteY15" fmla="*/ 2023787 h 2667000"/>
              <a:gd name="connsiteX16" fmla="*/ 11133915 w 11137906"/>
              <a:gd name="connsiteY16" fmla="*/ 1276350 h 2667000"/>
              <a:gd name="connsiteX17" fmla="*/ 11105340 w 11137906"/>
              <a:gd name="connsiteY17" fmla="*/ 628650 h 2667000"/>
              <a:gd name="connsiteX18" fmla="*/ 11038665 w 11137906"/>
              <a:gd name="connsiteY18" fmla="*/ 523875 h 2667000"/>
              <a:gd name="connsiteX19" fmla="*/ 10952940 w 11137906"/>
              <a:gd name="connsiteY19" fmla="*/ 409575 h 2667000"/>
              <a:gd name="connsiteX20" fmla="*/ 10714815 w 11137906"/>
              <a:gd name="connsiteY20" fmla="*/ 238125 h 2667000"/>
              <a:gd name="connsiteX21" fmla="*/ 10600515 w 11137906"/>
              <a:gd name="connsiteY21" fmla="*/ 190500 h 2667000"/>
              <a:gd name="connsiteX22" fmla="*/ 10467165 w 11137906"/>
              <a:gd name="connsiteY22" fmla="*/ 171450 h 2667000"/>
              <a:gd name="connsiteX23" fmla="*/ 10257615 w 11137906"/>
              <a:gd name="connsiteY23" fmla="*/ 133350 h 2667000"/>
              <a:gd name="connsiteX24" fmla="*/ 9514665 w 11137906"/>
              <a:gd name="connsiteY24" fmla="*/ 85725 h 2667000"/>
              <a:gd name="connsiteX25" fmla="*/ 9114615 w 11137906"/>
              <a:gd name="connsiteY25" fmla="*/ 76200 h 2667000"/>
              <a:gd name="connsiteX26" fmla="*/ 5799915 w 11137906"/>
              <a:gd name="connsiteY26" fmla="*/ 47625 h 2667000"/>
              <a:gd name="connsiteX27" fmla="*/ 5199840 w 11137906"/>
              <a:gd name="connsiteY27" fmla="*/ 28575 h 2667000"/>
              <a:gd name="connsiteX28" fmla="*/ 2485215 w 11137906"/>
              <a:gd name="connsiteY28" fmla="*/ 0 h 2667000"/>
              <a:gd name="connsiteX29" fmla="*/ 459596 w 11137906"/>
              <a:gd name="connsiteY29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97227 w 11137906"/>
              <a:gd name="connsiteY8" fmla="*/ 2422709 h 2667000"/>
              <a:gd name="connsiteX9" fmla="*/ 3743458 w 11137906"/>
              <a:gd name="connsiteY9" fmla="*/ 2602340 h 2667000"/>
              <a:gd name="connsiteX10" fmla="*/ 4352115 w 11137906"/>
              <a:gd name="connsiteY10" fmla="*/ 2667000 h 2667000"/>
              <a:gd name="connsiteX11" fmla="*/ 5910913 w 11137906"/>
              <a:gd name="connsiteY11" fmla="*/ 2594615 h 2667000"/>
              <a:gd name="connsiteX12" fmla="*/ 7476315 w 11137906"/>
              <a:gd name="connsiteY12" fmla="*/ 2305050 h 2667000"/>
              <a:gd name="connsiteX13" fmla="*/ 7895886 w 11137906"/>
              <a:gd name="connsiteY13" fmla="*/ 2155338 h 2667000"/>
              <a:gd name="connsiteX14" fmla="*/ 9087077 w 11137906"/>
              <a:gd name="connsiteY14" fmla="*/ 2113543 h 2667000"/>
              <a:gd name="connsiteX15" fmla="*/ 10807519 w 11137906"/>
              <a:gd name="connsiteY15" fmla="*/ 2023787 h 2667000"/>
              <a:gd name="connsiteX16" fmla="*/ 11133915 w 11137906"/>
              <a:gd name="connsiteY16" fmla="*/ 1276350 h 2667000"/>
              <a:gd name="connsiteX17" fmla="*/ 11105340 w 11137906"/>
              <a:gd name="connsiteY17" fmla="*/ 628650 h 2667000"/>
              <a:gd name="connsiteX18" fmla="*/ 11038665 w 11137906"/>
              <a:gd name="connsiteY18" fmla="*/ 523875 h 2667000"/>
              <a:gd name="connsiteX19" fmla="*/ 10952940 w 11137906"/>
              <a:gd name="connsiteY19" fmla="*/ 409575 h 2667000"/>
              <a:gd name="connsiteX20" fmla="*/ 10714815 w 11137906"/>
              <a:gd name="connsiteY20" fmla="*/ 238125 h 2667000"/>
              <a:gd name="connsiteX21" fmla="*/ 10600515 w 11137906"/>
              <a:gd name="connsiteY21" fmla="*/ 190500 h 2667000"/>
              <a:gd name="connsiteX22" fmla="*/ 10467165 w 11137906"/>
              <a:gd name="connsiteY22" fmla="*/ 171450 h 2667000"/>
              <a:gd name="connsiteX23" fmla="*/ 10257615 w 11137906"/>
              <a:gd name="connsiteY23" fmla="*/ 133350 h 2667000"/>
              <a:gd name="connsiteX24" fmla="*/ 9514665 w 11137906"/>
              <a:gd name="connsiteY24" fmla="*/ 85725 h 2667000"/>
              <a:gd name="connsiteX25" fmla="*/ 9114615 w 11137906"/>
              <a:gd name="connsiteY25" fmla="*/ 76200 h 2667000"/>
              <a:gd name="connsiteX26" fmla="*/ 5799915 w 11137906"/>
              <a:gd name="connsiteY26" fmla="*/ 47625 h 2667000"/>
              <a:gd name="connsiteX27" fmla="*/ 5199840 w 11137906"/>
              <a:gd name="connsiteY27" fmla="*/ 28575 h 2667000"/>
              <a:gd name="connsiteX28" fmla="*/ 2485215 w 11137906"/>
              <a:gd name="connsiteY28" fmla="*/ 0 h 2667000"/>
              <a:gd name="connsiteX29" fmla="*/ 459596 w 11137906"/>
              <a:gd name="connsiteY29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97227 w 11137906"/>
              <a:gd name="connsiteY8" fmla="*/ 2422709 h 2667000"/>
              <a:gd name="connsiteX9" fmla="*/ 3743458 w 11137906"/>
              <a:gd name="connsiteY9" fmla="*/ 2602340 h 2667000"/>
              <a:gd name="connsiteX10" fmla="*/ 4352115 w 11137906"/>
              <a:gd name="connsiteY10" fmla="*/ 2667000 h 2667000"/>
              <a:gd name="connsiteX11" fmla="*/ 5910913 w 11137906"/>
              <a:gd name="connsiteY11" fmla="*/ 2594615 h 2667000"/>
              <a:gd name="connsiteX12" fmla="*/ 7476315 w 11137906"/>
              <a:gd name="connsiteY12" fmla="*/ 2305050 h 2667000"/>
              <a:gd name="connsiteX13" fmla="*/ 7895886 w 11137906"/>
              <a:gd name="connsiteY13" fmla="*/ 2155338 h 2667000"/>
              <a:gd name="connsiteX14" fmla="*/ 9087077 w 11137906"/>
              <a:gd name="connsiteY14" fmla="*/ 2113543 h 2667000"/>
              <a:gd name="connsiteX15" fmla="*/ 10807519 w 11137906"/>
              <a:gd name="connsiteY15" fmla="*/ 2023787 h 2667000"/>
              <a:gd name="connsiteX16" fmla="*/ 11133915 w 11137906"/>
              <a:gd name="connsiteY16" fmla="*/ 1276350 h 2667000"/>
              <a:gd name="connsiteX17" fmla="*/ 11105340 w 11137906"/>
              <a:gd name="connsiteY17" fmla="*/ 628650 h 2667000"/>
              <a:gd name="connsiteX18" fmla="*/ 11038665 w 11137906"/>
              <a:gd name="connsiteY18" fmla="*/ 523875 h 2667000"/>
              <a:gd name="connsiteX19" fmla="*/ 10952940 w 11137906"/>
              <a:gd name="connsiteY19" fmla="*/ 409575 h 2667000"/>
              <a:gd name="connsiteX20" fmla="*/ 10714815 w 11137906"/>
              <a:gd name="connsiteY20" fmla="*/ 238125 h 2667000"/>
              <a:gd name="connsiteX21" fmla="*/ 10600515 w 11137906"/>
              <a:gd name="connsiteY21" fmla="*/ 190500 h 2667000"/>
              <a:gd name="connsiteX22" fmla="*/ 10467165 w 11137906"/>
              <a:gd name="connsiteY22" fmla="*/ 171450 h 2667000"/>
              <a:gd name="connsiteX23" fmla="*/ 10257615 w 11137906"/>
              <a:gd name="connsiteY23" fmla="*/ 133350 h 2667000"/>
              <a:gd name="connsiteX24" fmla="*/ 9514665 w 11137906"/>
              <a:gd name="connsiteY24" fmla="*/ 85725 h 2667000"/>
              <a:gd name="connsiteX25" fmla="*/ 9114615 w 11137906"/>
              <a:gd name="connsiteY25" fmla="*/ 76200 h 2667000"/>
              <a:gd name="connsiteX26" fmla="*/ 5799915 w 11137906"/>
              <a:gd name="connsiteY26" fmla="*/ 47625 h 2667000"/>
              <a:gd name="connsiteX27" fmla="*/ 5199840 w 11137906"/>
              <a:gd name="connsiteY27" fmla="*/ 28575 h 2667000"/>
              <a:gd name="connsiteX28" fmla="*/ 2485215 w 11137906"/>
              <a:gd name="connsiteY28" fmla="*/ 0 h 2667000"/>
              <a:gd name="connsiteX29" fmla="*/ 459596 w 11137906"/>
              <a:gd name="connsiteY29" fmla="*/ 15474 h 2667000"/>
              <a:gd name="connsiteX0" fmla="*/ 459596 w 11137906"/>
              <a:gd name="connsiteY0" fmla="*/ 15474 h 2606443"/>
              <a:gd name="connsiteX1" fmla="*/ 37290 w 11137906"/>
              <a:gd name="connsiteY1" fmla="*/ 609600 h 2606443"/>
              <a:gd name="connsiteX2" fmla="*/ 18240 w 11137906"/>
              <a:gd name="connsiteY2" fmla="*/ 742950 h 2606443"/>
              <a:gd name="connsiteX3" fmla="*/ 18240 w 11137906"/>
              <a:gd name="connsiteY3" fmla="*/ 1219200 h 2606443"/>
              <a:gd name="connsiteX4" fmla="*/ 161115 w 11137906"/>
              <a:gd name="connsiteY4" fmla="*/ 1552575 h 2606443"/>
              <a:gd name="connsiteX5" fmla="*/ 294465 w 11137906"/>
              <a:gd name="connsiteY5" fmla="*/ 1724025 h 2606443"/>
              <a:gd name="connsiteX6" fmla="*/ 475440 w 11137906"/>
              <a:gd name="connsiteY6" fmla="*/ 1876425 h 2606443"/>
              <a:gd name="connsiteX7" fmla="*/ 1365131 w 11137906"/>
              <a:gd name="connsiteY7" fmla="*/ 2156679 h 2606443"/>
              <a:gd name="connsiteX8" fmla="*/ 2397227 w 11137906"/>
              <a:gd name="connsiteY8" fmla="*/ 2422709 h 2606443"/>
              <a:gd name="connsiteX9" fmla="*/ 3743458 w 11137906"/>
              <a:gd name="connsiteY9" fmla="*/ 2602340 h 2606443"/>
              <a:gd name="connsiteX10" fmla="*/ 4424543 w 11137906"/>
              <a:gd name="connsiteY10" fmla="*/ 2565919 h 2606443"/>
              <a:gd name="connsiteX11" fmla="*/ 5910913 w 11137906"/>
              <a:gd name="connsiteY11" fmla="*/ 2594615 h 2606443"/>
              <a:gd name="connsiteX12" fmla="*/ 7476315 w 11137906"/>
              <a:gd name="connsiteY12" fmla="*/ 2305050 h 2606443"/>
              <a:gd name="connsiteX13" fmla="*/ 7895886 w 11137906"/>
              <a:gd name="connsiteY13" fmla="*/ 2155338 h 2606443"/>
              <a:gd name="connsiteX14" fmla="*/ 9087077 w 11137906"/>
              <a:gd name="connsiteY14" fmla="*/ 2113543 h 2606443"/>
              <a:gd name="connsiteX15" fmla="*/ 10807519 w 11137906"/>
              <a:gd name="connsiteY15" fmla="*/ 2023787 h 2606443"/>
              <a:gd name="connsiteX16" fmla="*/ 11133915 w 11137906"/>
              <a:gd name="connsiteY16" fmla="*/ 1276350 h 2606443"/>
              <a:gd name="connsiteX17" fmla="*/ 11105340 w 11137906"/>
              <a:gd name="connsiteY17" fmla="*/ 628650 h 2606443"/>
              <a:gd name="connsiteX18" fmla="*/ 11038665 w 11137906"/>
              <a:gd name="connsiteY18" fmla="*/ 523875 h 2606443"/>
              <a:gd name="connsiteX19" fmla="*/ 10952940 w 11137906"/>
              <a:gd name="connsiteY19" fmla="*/ 409575 h 2606443"/>
              <a:gd name="connsiteX20" fmla="*/ 10714815 w 11137906"/>
              <a:gd name="connsiteY20" fmla="*/ 238125 h 2606443"/>
              <a:gd name="connsiteX21" fmla="*/ 10600515 w 11137906"/>
              <a:gd name="connsiteY21" fmla="*/ 190500 h 2606443"/>
              <a:gd name="connsiteX22" fmla="*/ 10467165 w 11137906"/>
              <a:gd name="connsiteY22" fmla="*/ 171450 h 2606443"/>
              <a:gd name="connsiteX23" fmla="*/ 10257615 w 11137906"/>
              <a:gd name="connsiteY23" fmla="*/ 133350 h 2606443"/>
              <a:gd name="connsiteX24" fmla="*/ 9514665 w 11137906"/>
              <a:gd name="connsiteY24" fmla="*/ 85725 h 2606443"/>
              <a:gd name="connsiteX25" fmla="*/ 9114615 w 11137906"/>
              <a:gd name="connsiteY25" fmla="*/ 76200 h 2606443"/>
              <a:gd name="connsiteX26" fmla="*/ 5799915 w 11137906"/>
              <a:gd name="connsiteY26" fmla="*/ 47625 h 2606443"/>
              <a:gd name="connsiteX27" fmla="*/ 5199840 w 11137906"/>
              <a:gd name="connsiteY27" fmla="*/ 28575 h 2606443"/>
              <a:gd name="connsiteX28" fmla="*/ 2485215 w 11137906"/>
              <a:gd name="connsiteY28" fmla="*/ 0 h 2606443"/>
              <a:gd name="connsiteX29" fmla="*/ 459596 w 11137906"/>
              <a:gd name="connsiteY29" fmla="*/ 15474 h 2606443"/>
              <a:gd name="connsiteX0" fmla="*/ 459596 w 11137906"/>
              <a:gd name="connsiteY0" fmla="*/ 15474 h 2612023"/>
              <a:gd name="connsiteX1" fmla="*/ 37290 w 11137906"/>
              <a:gd name="connsiteY1" fmla="*/ 609600 h 2612023"/>
              <a:gd name="connsiteX2" fmla="*/ 18240 w 11137906"/>
              <a:gd name="connsiteY2" fmla="*/ 742950 h 2612023"/>
              <a:gd name="connsiteX3" fmla="*/ 18240 w 11137906"/>
              <a:gd name="connsiteY3" fmla="*/ 1219200 h 2612023"/>
              <a:gd name="connsiteX4" fmla="*/ 161115 w 11137906"/>
              <a:gd name="connsiteY4" fmla="*/ 1552575 h 2612023"/>
              <a:gd name="connsiteX5" fmla="*/ 294465 w 11137906"/>
              <a:gd name="connsiteY5" fmla="*/ 1724025 h 2612023"/>
              <a:gd name="connsiteX6" fmla="*/ 475440 w 11137906"/>
              <a:gd name="connsiteY6" fmla="*/ 1876425 h 2612023"/>
              <a:gd name="connsiteX7" fmla="*/ 1365131 w 11137906"/>
              <a:gd name="connsiteY7" fmla="*/ 2156679 h 2612023"/>
              <a:gd name="connsiteX8" fmla="*/ 2397227 w 11137906"/>
              <a:gd name="connsiteY8" fmla="*/ 2422709 h 2612023"/>
              <a:gd name="connsiteX9" fmla="*/ 3743458 w 11137906"/>
              <a:gd name="connsiteY9" fmla="*/ 2602340 h 2612023"/>
              <a:gd name="connsiteX10" fmla="*/ 4424543 w 11137906"/>
              <a:gd name="connsiteY10" fmla="*/ 2593487 h 2612023"/>
              <a:gd name="connsiteX11" fmla="*/ 5910913 w 11137906"/>
              <a:gd name="connsiteY11" fmla="*/ 2594615 h 2612023"/>
              <a:gd name="connsiteX12" fmla="*/ 7476315 w 11137906"/>
              <a:gd name="connsiteY12" fmla="*/ 2305050 h 2612023"/>
              <a:gd name="connsiteX13" fmla="*/ 7895886 w 11137906"/>
              <a:gd name="connsiteY13" fmla="*/ 2155338 h 2612023"/>
              <a:gd name="connsiteX14" fmla="*/ 9087077 w 11137906"/>
              <a:gd name="connsiteY14" fmla="*/ 2113543 h 2612023"/>
              <a:gd name="connsiteX15" fmla="*/ 10807519 w 11137906"/>
              <a:gd name="connsiteY15" fmla="*/ 2023787 h 2612023"/>
              <a:gd name="connsiteX16" fmla="*/ 11133915 w 11137906"/>
              <a:gd name="connsiteY16" fmla="*/ 1276350 h 2612023"/>
              <a:gd name="connsiteX17" fmla="*/ 11105340 w 11137906"/>
              <a:gd name="connsiteY17" fmla="*/ 628650 h 2612023"/>
              <a:gd name="connsiteX18" fmla="*/ 11038665 w 11137906"/>
              <a:gd name="connsiteY18" fmla="*/ 523875 h 2612023"/>
              <a:gd name="connsiteX19" fmla="*/ 10952940 w 11137906"/>
              <a:gd name="connsiteY19" fmla="*/ 409575 h 2612023"/>
              <a:gd name="connsiteX20" fmla="*/ 10714815 w 11137906"/>
              <a:gd name="connsiteY20" fmla="*/ 238125 h 2612023"/>
              <a:gd name="connsiteX21" fmla="*/ 10600515 w 11137906"/>
              <a:gd name="connsiteY21" fmla="*/ 190500 h 2612023"/>
              <a:gd name="connsiteX22" fmla="*/ 10467165 w 11137906"/>
              <a:gd name="connsiteY22" fmla="*/ 171450 h 2612023"/>
              <a:gd name="connsiteX23" fmla="*/ 10257615 w 11137906"/>
              <a:gd name="connsiteY23" fmla="*/ 133350 h 2612023"/>
              <a:gd name="connsiteX24" fmla="*/ 9514665 w 11137906"/>
              <a:gd name="connsiteY24" fmla="*/ 85725 h 2612023"/>
              <a:gd name="connsiteX25" fmla="*/ 9114615 w 11137906"/>
              <a:gd name="connsiteY25" fmla="*/ 76200 h 2612023"/>
              <a:gd name="connsiteX26" fmla="*/ 5799915 w 11137906"/>
              <a:gd name="connsiteY26" fmla="*/ 47625 h 2612023"/>
              <a:gd name="connsiteX27" fmla="*/ 5199840 w 11137906"/>
              <a:gd name="connsiteY27" fmla="*/ 28575 h 2612023"/>
              <a:gd name="connsiteX28" fmla="*/ 2485215 w 11137906"/>
              <a:gd name="connsiteY28" fmla="*/ 0 h 2612023"/>
              <a:gd name="connsiteX29" fmla="*/ 459596 w 11137906"/>
              <a:gd name="connsiteY29" fmla="*/ 15474 h 2612023"/>
              <a:gd name="connsiteX0" fmla="*/ 459596 w 11137906"/>
              <a:gd name="connsiteY0" fmla="*/ 15474 h 2612023"/>
              <a:gd name="connsiteX1" fmla="*/ 37290 w 11137906"/>
              <a:gd name="connsiteY1" fmla="*/ 609600 h 2612023"/>
              <a:gd name="connsiteX2" fmla="*/ 18240 w 11137906"/>
              <a:gd name="connsiteY2" fmla="*/ 742950 h 2612023"/>
              <a:gd name="connsiteX3" fmla="*/ 18240 w 11137906"/>
              <a:gd name="connsiteY3" fmla="*/ 1219200 h 2612023"/>
              <a:gd name="connsiteX4" fmla="*/ 161115 w 11137906"/>
              <a:gd name="connsiteY4" fmla="*/ 1552575 h 2612023"/>
              <a:gd name="connsiteX5" fmla="*/ 294465 w 11137906"/>
              <a:gd name="connsiteY5" fmla="*/ 1724025 h 2612023"/>
              <a:gd name="connsiteX6" fmla="*/ 475440 w 11137906"/>
              <a:gd name="connsiteY6" fmla="*/ 1876425 h 2612023"/>
              <a:gd name="connsiteX7" fmla="*/ 1365131 w 11137906"/>
              <a:gd name="connsiteY7" fmla="*/ 2156679 h 2612023"/>
              <a:gd name="connsiteX8" fmla="*/ 2397227 w 11137906"/>
              <a:gd name="connsiteY8" fmla="*/ 2422709 h 2612023"/>
              <a:gd name="connsiteX9" fmla="*/ 3743458 w 11137906"/>
              <a:gd name="connsiteY9" fmla="*/ 2602340 h 2612023"/>
              <a:gd name="connsiteX10" fmla="*/ 4424543 w 11137906"/>
              <a:gd name="connsiteY10" fmla="*/ 2593487 h 2612023"/>
              <a:gd name="connsiteX11" fmla="*/ 5910913 w 11137906"/>
              <a:gd name="connsiteY11" fmla="*/ 2594615 h 2612023"/>
              <a:gd name="connsiteX12" fmla="*/ 7476315 w 11137906"/>
              <a:gd name="connsiteY12" fmla="*/ 2305050 h 2612023"/>
              <a:gd name="connsiteX13" fmla="*/ 7895886 w 11137906"/>
              <a:gd name="connsiteY13" fmla="*/ 2155338 h 2612023"/>
              <a:gd name="connsiteX14" fmla="*/ 9087077 w 11137906"/>
              <a:gd name="connsiteY14" fmla="*/ 2113543 h 2612023"/>
              <a:gd name="connsiteX15" fmla="*/ 10807519 w 11137906"/>
              <a:gd name="connsiteY15" fmla="*/ 2023787 h 2612023"/>
              <a:gd name="connsiteX16" fmla="*/ 11133915 w 11137906"/>
              <a:gd name="connsiteY16" fmla="*/ 1276350 h 2612023"/>
              <a:gd name="connsiteX17" fmla="*/ 11105340 w 11137906"/>
              <a:gd name="connsiteY17" fmla="*/ 628650 h 2612023"/>
              <a:gd name="connsiteX18" fmla="*/ 11038665 w 11137906"/>
              <a:gd name="connsiteY18" fmla="*/ 523875 h 2612023"/>
              <a:gd name="connsiteX19" fmla="*/ 10952940 w 11137906"/>
              <a:gd name="connsiteY19" fmla="*/ 409575 h 2612023"/>
              <a:gd name="connsiteX20" fmla="*/ 10714815 w 11137906"/>
              <a:gd name="connsiteY20" fmla="*/ 238125 h 2612023"/>
              <a:gd name="connsiteX21" fmla="*/ 10600515 w 11137906"/>
              <a:gd name="connsiteY21" fmla="*/ 190500 h 2612023"/>
              <a:gd name="connsiteX22" fmla="*/ 10467165 w 11137906"/>
              <a:gd name="connsiteY22" fmla="*/ 171450 h 2612023"/>
              <a:gd name="connsiteX23" fmla="*/ 10257615 w 11137906"/>
              <a:gd name="connsiteY23" fmla="*/ 133350 h 2612023"/>
              <a:gd name="connsiteX24" fmla="*/ 9514665 w 11137906"/>
              <a:gd name="connsiteY24" fmla="*/ 85725 h 2612023"/>
              <a:gd name="connsiteX25" fmla="*/ 9114615 w 11137906"/>
              <a:gd name="connsiteY25" fmla="*/ 76200 h 2612023"/>
              <a:gd name="connsiteX26" fmla="*/ 5799915 w 11137906"/>
              <a:gd name="connsiteY26" fmla="*/ 47625 h 2612023"/>
              <a:gd name="connsiteX27" fmla="*/ 5199840 w 11137906"/>
              <a:gd name="connsiteY27" fmla="*/ 28575 h 2612023"/>
              <a:gd name="connsiteX28" fmla="*/ 2485215 w 11137906"/>
              <a:gd name="connsiteY28" fmla="*/ 0 h 2612023"/>
              <a:gd name="connsiteX29" fmla="*/ 459596 w 11137906"/>
              <a:gd name="connsiteY29" fmla="*/ 15474 h 2612023"/>
              <a:gd name="connsiteX0" fmla="*/ 459596 w 11137906"/>
              <a:gd name="connsiteY0" fmla="*/ 15474 h 2612023"/>
              <a:gd name="connsiteX1" fmla="*/ 37290 w 11137906"/>
              <a:gd name="connsiteY1" fmla="*/ 609600 h 2612023"/>
              <a:gd name="connsiteX2" fmla="*/ 18240 w 11137906"/>
              <a:gd name="connsiteY2" fmla="*/ 742950 h 2612023"/>
              <a:gd name="connsiteX3" fmla="*/ 18240 w 11137906"/>
              <a:gd name="connsiteY3" fmla="*/ 1219200 h 2612023"/>
              <a:gd name="connsiteX4" fmla="*/ 161115 w 11137906"/>
              <a:gd name="connsiteY4" fmla="*/ 1552575 h 2612023"/>
              <a:gd name="connsiteX5" fmla="*/ 294465 w 11137906"/>
              <a:gd name="connsiteY5" fmla="*/ 1724025 h 2612023"/>
              <a:gd name="connsiteX6" fmla="*/ 475440 w 11137906"/>
              <a:gd name="connsiteY6" fmla="*/ 1876425 h 2612023"/>
              <a:gd name="connsiteX7" fmla="*/ 1365131 w 11137906"/>
              <a:gd name="connsiteY7" fmla="*/ 2156679 h 2612023"/>
              <a:gd name="connsiteX8" fmla="*/ 2397227 w 11137906"/>
              <a:gd name="connsiteY8" fmla="*/ 2422709 h 2612023"/>
              <a:gd name="connsiteX9" fmla="*/ 3743458 w 11137906"/>
              <a:gd name="connsiteY9" fmla="*/ 2602340 h 2612023"/>
              <a:gd name="connsiteX10" fmla="*/ 4424543 w 11137906"/>
              <a:gd name="connsiteY10" fmla="*/ 2593487 h 2612023"/>
              <a:gd name="connsiteX11" fmla="*/ 5910913 w 11137906"/>
              <a:gd name="connsiteY11" fmla="*/ 2594615 h 2612023"/>
              <a:gd name="connsiteX12" fmla="*/ 7476315 w 11137906"/>
              <a:gd name="connsiteY12" fmla="*/ 2305050 h 2612023"/>
              <a:gd name="connsiteX13" fmla="*/ 7895886 w 11137906"/>
              <a:gd name="connsiteY13" fmla="*/ 2155338 h 2612023"/>
              <a:gd name="connsiteX14" fmla="*/ 9087077 w 11137906"/>
              <a:gd name="connsiteY14" fmla="*/ 2113543 h 2612023"/>
              <a:gd name="connsiteX15" fmla="*/ 10807519 w 11137906"/>
              <a:gd name="connsiteY15" fmla="*/ 2023787 h 2612023"/>
              <a:gd name="connsiteX16" fmla="*/ 11133915 w 11137906"/>
              <a:gd name="connsiteY16" fmla="*/ 1276350 h 2612023"/>
              <a:gd name="connsiteX17" fmla="*/ 11105340 w 11137906"/>
              <a:gd name="connsiteY17" fmla="*/ 628650 h 2612023"/>
              <a:gd name="connsiteX18" fmla="*/ 11038665 w 11137906"/>
              <a:gd name="connsiteY18" fmla="*/ 523875 h 2612023"/>
              <a:gd name="connsiteX19" fmla="*/ 10952940 w 11137906"/>
              <a:gd name="connsiteY19" fmla="*/ 409575 h 2612023"/>
              <a:gd name="connsiteX20" fmla="*/ 10714815 w 11137906"/>
              <a:gd name="connsiteY20" fmla="*/ 238125 h 2612023"/>
              <a:gd name="connsiteX21" fmla="*/ 10600515 w 11137906"/>
              <a:gd name="connsiteY21" fmla="*/ 190500 h 2612023"/>
              <a:gd name="connsiteX22" fmla="*/ 10467165 w 11137906"/>
              <a:gd name="connsiteY22" fmla="*/ 171450 h 2612023"/>
              <a:gd name="connsiteX23" fmla="*/ 10257615 w 11137906"/>
              <a:gd name="connsiteY23" fmla="*/ 133350 h 2612023"/>
              <a:gd name="connsiteX24" fmla="*/ 9514665 w 11137906"/>
              <a:gd name="connsiteY24" fmla="*/ 85725 h 2612023"/>
              <a:gd name="connsiteX25" fmla="*/ 9114615 w 11137906"/>
              <a:gd name="connsiteY25" fmla="*/ 76200 h 2612023"/>
              <a:gd name="connsiteX26" fmla="*/ 5799915 w 11137906"/>
              <a:gd name="connsiteY26" fmla="*/ 47625 h 2612023"/>
              <a:gd name="connsiteX27" fmla="*/ 5199840 w 11137906"/>
              <a:gd name="connsiteY27" fmla="*/ 28575 h 2612023"/>
              <a:gd name="connsiteX28" fmla="*/ 2485215 w 11137906"/>
              <a:gd name="connsiteY28" fmla="*/ 0 h 2612023"/>
              <a:gd name="connsiteX29" fmla="*/ 459596 w 11137906"/>
              <a:gd name="connsiteY29" fmla="*/ 15474 h 2612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137906" h="2612023">
                <a:moveTo>
                  <a:pt x="459596" y="15474"/>
                </a:moveTo>
                <a:cubicBezTo>
                  <a:pt x="51608" y="117074"/>
                  <a:pt x="110849" y="488354"/>
                  <a:pt x="37290" y="609600"/>
                </a:cubicBezTo>
                <a:cubicBezTo>
                  <a:pt x="-36269" y="730846"/>
                  <a:pt x="22431" y="698245"/>
                  <a:pt x="18240" y="742950"/>
                </a:cubicBezTo>
                <a:cubicBezTo>
                  <a:pt x="5581" y="877976"/>
                  <a:pt x="2479" y="1102117"/>
                  <a:pt x="18240" y="1219200"/>
                </a:cubicBezTo>
                <a:cubicBezTo>
                  <a:pt x="35864" y="1350119"/>
                  <a:pt x="87764" y="1447333"/>
                  <a:pt x="161115" y="1552575"/>
                </a:cubicBezTo>
                <a:cubicBezTo>
                  <a:pt x="202513" y="1611973"/>
                  <a:pt x="244039" y="1672071"/>
                  <a:pt x="294465" y="1724025"/>
                </a:cubicBezTo>
                <a:cubicBezTo>
                  <a:pt x="349393" y="1780617"/>
                  <a:pt x="296996" y="1804316"/>
                  <a:pt x="475440" y="1876425"/>
                </a:cubicBezTo>
                <a:cubicBezTo>
                  <a:pt x="653884" y="1948534"/>
                  <a:pt x="1044833" y="2065632"/>
                  <a:pt x="1365131" y="2156679"/>
                </a:cubicBezTo>
                <a:cubicBezTo>
                  <a:pt x="1685429" y="2247726"/>
                  <a:pt x="2000839" y="2348432"/>
                  <a:pt x="2397227" y="2422709"/>
                </a:cubicBezTo>
                <a:cubicBezTo>
                  <a:pt x="2793615" y="2496986"/>
                  <a:pt x="3417643" y="2561625"/>
                  <a:pt x="3743458" y="2602340"/>
                </a:cubicBezTo>
                <a:lnTo>
                  <a:pt x="4424543" y="2593487"/>
                </a:lnTo>
                <a:cubicBezTo>
                  <a:pt x="4779750" y="2573821"/>
                  <a:pt x="5402284" y="2642688"/>
                  <a:pt x="5910913" y="2594615"/>
                </a:cubicBezTo>
                <a:cubicBezTo>
                  <a:pt x="6419542" y="2546542"/>
                  <a:pt x="7145486" y="2378263"/>
                  <a:pt x="7476315" y="2305050"/>
                </a:cubicBezTo>
                <a:cubicBezTo>
                  <a:pt x="7807144" y="2231837"/>
                  <a:pt x="7627426" y="2187256"/>
                  <a:pt x="7895886" y="2155338"/>
                </a:cubicBezTo>
                <a:cubicBezTo>
                  <a:pt x="8164346" y="2123420"/>
                  <a:pt x="8601805" y="2135468"/>
                  <a:pt x="9087077" y="2113543"/>
                </a:cubicBezTo>
                <a:cubicBezTo>
                  <a:pt x="9572349" y="2091618"/>
                  <a:pt x="10466379" y="2163319"/>
                  <a:pt x="10807519" y="2023787"/>
                </a:cubicBezTo>
                <a:cubicBezTo>
                  <a:pt x="11148659" y="1884255"/>
                  <a:pt x="11118352" y="1527144"/>
                  <a:pt x="11133915" y="1276350"/>
                </a:cubicBezTo>
                <a:cubicBezTo>
                  <a:pt x="11148077" y="1048134"/>
                  <a:pt x="11121215" y="754063"/>
                  <a:pt x="11105340" y="628650"/>
                </a:cubicBezTo>
                <a:cubicBezTo>
                  <a:pt x="11089465" y="503238"/>
                  <a:pt x="11062305" y="557858"/>
                  <a:pt x="11038665" y="523875"/>
                </a:cubicBezTo>
                <a:cubicBezTo>
                  <a:pt x="11011468" y="484779"/>
                  <a:pt x="10985859" y="443991"/>
                  <a:pt x="10952940" y="409575"/>
                </a:cubicBezTo>
                <a:cubicBezTo>
                  <a:pt x="10883142" y="336604"/>
                  <a:pt x="10804274" y="282855"/>
                  <a:pt x="10714815" y="238125"/>
                </a:cubicBezTo>
                <a:cubicBezTo>
                  <a:pt x="10677898" y="219666"/>
                  <a:pt x="10640371" y="201230"/>
                  <a:pt x="10600515" y="190500"/>
                </a:cubicBezTo>
                <a:cubicBezTo>
                  <a:pt x="10557158" y="178827"/>
                  <a:pt x="10511455" y="178832"/>
                  <a:pt x="10467165" y="171450"/>
                </a:cubicBezTo>
                <a:cubicBezTo>
                  <a:pt x="10397136" y="159778"/>
                  <a:pt x="10328324" y="139714"/>
                  <a:pt x="10257615" y="133350"/>
                </a:cubicBezTo>
                <a:cubicBezTo>
                  <a:pt x="10010456" y="111106"/>
                  <a:pt x="9762753" y="91632"/>
                  <a:pt x="9514665" y="85725"/>
                </a:cubicBezTo>
                <a:lnTo>
                  <a:pt x="9114615" y="76200"/>
                </a:lnTo>
                <a:lnTo>
                  <a:pt x="5799915" y="47625"/>
                </a:lnTo>
                <a:cubicBezTo>
                  <a:pt x="5599890" y="41275"/>
                  <a:pt x="5399955" y="30603"/>
                  <a:pt x="5199840" y="28575"/>
                </a:cubicBezTo>
                <a:lnTo>
                  <a:pt x="2485215" y="0"/>
                </a:lnTo>
                <a:lnTo>
                  <a:pt x="459596" y="15474"/>
                </a:lnTo>
                <a:close/>
              </a:path>
            </a:pathLst>
          </a:custGeom>
          <a:noFill/>
          <a:ln w="762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CF8DF44-748D-8116-AAFF-56C890C36A00}"/>
              </a:ext>
            </a:extLst>
          </p:cNvPr>
          <p:cNvSpPr/>
          <p:nvPr/>
        </p:nvSpPr>
        <p:spPr>
          <a:xfrm>
            <a:off x="881614" y="2144812"/>
            <a:ext cx="5366063" cy="787252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4AB83AF1-3D9F-B6D2-9614-9256B615470E}"/>
              </a:ext>
            </a:extLst>
          </p:cNvPr>
          <p:cNvSpPr/>
          <p:nvPr/>
        </p:nvSpPr>
        <p:spPr>
          <a:xfrm>
            <a:off x="8922051" y="109066"/>
            <a:ext cx="614512" cy="4721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50669BD-5C5C-C35E-1EAB-D4F79F6E3709}"/>
              </a:ext>
            </a:extLst>
          </p:cNvPr>
          <p:cNvSpPr txBox="1"/>
          <p:nvPr/>
        </p:nvSpPr>
        <p:spPr>
          <a:xfrm>
            <a:off x="8769643" y="100358"/>
            <a:ext cx="1522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(B, C, T</a:t>
            </a:r>
            <a:r>
              <a:rPr lang="en-US" altLang="zh-TW" sz="2400" baseline="-25000" dirty="0"/>
              <a:t>P</a:t>
            </a:r>
            <a:r>
              <a:rPr lang="en-US" altLang="zh-TW" sz="2400" dirty="0"/>
              <a:t>, P)</a:t>
            </a:r>
            <a:endParaRPr lang="zh-TW" altLang="en-US" sz="2400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C990256-56F4-BE5C-3C87-952F8B8B22A9}"/>
              </a:ext>
            </a:extLst>
          </p:cNvPr>
          <p:cNvSpPr txBox="1"/>
          <p:nvPr/>
        </p:nvSpPr>
        <p:spPr>
          <a:xfrm>
            <a:off x="8555482" y="-34495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92D050"/>
                </a:solidFill>
              </a:rPr>
              <a:t>B’</a:t>
            </a:r>
            <a:endParaRPr lang="zh-TW" altLang="en-US" sz="2400" dirty="0">
              <a:solidFill>
                <a:srgbClr val="92D050"/>
              </a:solidFill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A0AB551-233B-10D1-6C83-DE8DF64DED91}"/>
              </a:ext>
            </a:extLst>
          </p:cNvPr>
          <p:cNvSpPr/>
          <p:nvPr/>
        </p:nvSpPr>
        <p:spPr>
          <a:xfrm>
            <a:off x="8348595" y="0"/>
            <a:ext cx="2848046" cy="300332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455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橢圓 57">
            <a:extLst>
              <a:ext uri="{FF2B5EF4-FFF2-40B4-BE49-F238E27FC236}">
                <a16:creationId xmlns:a16="http://schemas.microsoft.com/office/drawing/2014/main" id="{0B754416-9632-AF4F-5EE5-968CEA2CFB51}"/>
              </a:ext>
            </a:extLst>
          </p:cNvPr>
          <p:cNvSpPr/>
          <p:nvPr/>
        </p:nvSpPr>
        <p:spPr>
          <a:xfrm>
            <a:off x="8922051" y="109066"/>
            <a:ext cx="614512" cy="4721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6CB15A-81BE-0AB3-360F-FF8EAAD3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Patching (multivariate)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54A8B3-63BD-B19E-3B42-7CADAB16B05E}"/>
              </a:ext>
            </a:extLst>
          </p:cNvPr>
          <p:cNvSpPr/>
          <p:nvPr/>
        </p:nvSpPr>
        <p:spPr>
          <a:xfrm>
            <a:off x="962025" y="3048000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7AF38F-CE74-AB57-5F1B-A20C09A37172}"/>
              </a:ext>
            </a:extLst>
          </p:cNvPr>
          <p:cNvSpPr/>
          <p:nvPr/>
        </p:nvSpPr>
        <p:spPr>
          <a:xfrm>
            <a:off x="962025" y="342053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6302C8-674B-BBA1-A87E-86F8FA15BD8C}"/>
              </a:ext>
            </a:extLst>
          </p:cNvPr>
          <p:cNvSpPr/>
          <p:nvPr/>
        </p:nvSpPr>
        <p:spPr>
          <a:xfrm>
            <a:off x="1704975" y="3793066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7CAA4-597A-40FE-0548-FB68DCF95D3E}"/>
              </a:ext>
            </a:extLst>
          </p:cNvPr>
          <p:cNvSpPr/>
          <p:nvPr/>
        </p:nvSpPr>
        <p:spPr>
          <a:xfrm>
            <a:off x="2400300" y="4165600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F7543F-5403-0882-13CA-4AEDE9C7C391}"/>
              </a:ext>
            </a:extLst>
          </p:cNvPr>
          <p:cNvSpPr/>
          <p:nvPr/>
        </p:nvSpPr>
        <p:spPr>
          <a:xfrm>
            <a:off x="4857750" y="468286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D6C012-7340-52C0-E45D-9321F5C1CC25}"/>
              </a:ext>
            </a:extLst>
          </p:cNvPr>
          <p:cNvSpPr txBox="1"/>
          <p:nvPr/>
        </p:nvSpPr>
        <p:spPr>
          <a:xfrm>
            <a:off x="3810000" y="4246669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2A4159ED-3D6C-C574-1B4E-1C0D1D5A74DF}"/>
              </a:ext>
            </a:extLst>
          </p:cNvPr>
          <p:cNvSpPr/>
          <p:nvPr/>
        </p:nvSpPr>
        <p:spPr>
          <a:xfrm rot="5400000">
            <a:off x="3363647" y="-688710"/>
            <a:ext cx="349780" cy="515302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0FF37E9-CDF1-CB7A-DA94-34769AAD7B98}"/>
                  </a:ext>
                </a:extLst>
              </p:cNvPr>
              <p:cNvSpPr txBox="1"/>
              <p:nvPr/>
            </p:nvSpPr>
            <p:spPr>
              <a:xfrm>
                <a:off x="3326844" y="1279525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0FF37E9-CDF1-CB7A-DA94-34769AAD7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844" y="1279525"/>
                <a:ext cx="44307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弧 11">
            <a:extLst>
              <a:ext uri="{FF2B5EF4-FFF2-40B4-BE49-F238E27FC236}">
                <a16:creationId xmlns:a16="http://schemas.microsoft.com/office/drawing/2014/main" id="{F283A873-5CC7-4E72-8C0D-6760323FB780}"/>
              </a:ext>
            </a:extLst>
          </p:cNvPr>
          <p:cNvSpPr/>
          <p:nvPr/>
        </p:nvSpPr>
        <p:spPr>
          <a:xfrm rot="16200000">
            <a:off x="2752724" y="4130029"/>
            <a:ext cx="238126" cy="94297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A95C747-F7AE-29D4-5E48-BD30577E06A0}"/>
                  </a:ext>
                </a:extLst>
              </p:cNvPr>
              <p:cNvSpPr txBox="1"/>
              <p:nvPr/>
            </p:nvSpPr>
            <p:spPr>
              <a:xfrm>
                <a:off x="2660094" y="4738779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A95C747-F7AE-29D4-5E48-BD30577E0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94" y="4738779"/>
                <a:ext cx="45185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左大括弧 13">
            <a:extLst>
              <a:ext uri="{FF2B5EF4-FFF2-40B4-BE49-F238E27FC236}">
                <a16:creationId xmlns:a16="http://schemas.microsoft.com/office/drawing/2014/main" id="{6308859C-A5DD-C76A-1655-1B58B3AC68B1}"/>
              </a:ext>
            </a:extLst>
          </p:cNvPr>
          <p:cNvSpPr/>
          <p:nvPr/>
        </p:nvSpPr>
        <p:spPr>
          <a:xfrm rot="16200000">
            <a:off x="1213757" y="3887697"/>
            <a:ext cx="238126" cy="74431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7E7A96D-9A4F-73B0-DF31-4E865F9131F1}"/>
                  </a:ext>
                </a:extLst>
              </p:cNvPr>
              <p:cNvSpPr txBox="1"/>
              <p:nvPr/>
            </p:nvSpPr>
            <p:spPr>
              <a:xfrm>
                <a:off x="1106156" y="4397117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7E7A96D-9A4F-73B0-DF31-4E865F913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56" y="4397117"/>
                <a:ext cx="42312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群組 25">
            <a:extLst>
              <a:ext uri="{FF2B5EF4-FFF2-40B4-BE49-F238E27FC236}">
                <a16:creationId xmlns:a16="http://schemas.microsoft.com/office/drawing/2014/main" id="{AA0037F0-0AC1-A6E0-DD1D-B8E64511A0FF}"/>
              </a:ext>
            </a:extLst>
          </p:cNvPr>
          <p:cNvGrpSpPr/>
          <p:nvPr/>
        </p:nvGrpSpPr>
        <p:grpSpPr>
          <a:xfrm>
            <a:off x="5534025" y="5050958"/>
            <a:ext cx="942975" cy="238125"/>
            <a:chOff x="6296025" y="5200444"/>
            <a:chExt cx="942975" cy="23812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A208F93-6A55-623D-AB0B-BA03F1E26594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2EA103-05E6-8305-D329-BADC01DE9976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左大括弧 17">
            <a:extLst>
              <a:ext uri="{FF2B5EF4-FFF2-40B4-BE49-F238E27FC236}">
                <a16:creationId xmlns:a16="http://schemas.microsoft.com/office/drawing/2014/main" id="{E795BCBA-BB22-E143-7F56-6AC9D24B6E2F}"/>
              </a:ext>
            </a:extLst>
          </p:cNvPr>
          <p:cNvSpPr/>
          <p:nvPr/>
        </p:nvSpPr>
        <p:spPr>
          <a:xfrm>
            <a:off x="608237" y="3415617"/>
            <a:ext cx="238126" cy="2022951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E619D93-3837-DBBC-457E-CD35139EBE77}"/>
                  </a:ext>
                </a:extLst>
              </p:cNvPr>
              <p:cNvSpPr txBox="1"/>
              <p:nvPr/>
            </p:nvSpPr>
            <p:spPr>
              <a:xfrm>
                <a:off x="148956" y="4196259"/>
                <a:ext cx="487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E619D93-3837-DBBC-457E-CD35139EB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56" y="4196259"/>
                <a:ext cx="4871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9EECB83-64CC-32C0-4688-676F41323804}"/>
                  </a:ext>
                </a:extLst>
              </p:cNvPr>
              <p:cNvSpPr txBox="1"/>
              <p:nvPr/>
            </p:nvSpPr>
            <p:spPr>
              <a:xfrm>
                <a:off x="1068845" y="5779099"/>
                <a:ext cx="2669769" cy="9140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TW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TW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9EECB83-64CC-32C0-4688-676F41323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845" y="5779099"/>
                <a:ext cx="2669769" cy="9140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109DDCA7-20F8-43F7-72D3-511E90C22B88}"/>
              </a:ext>
            </a:extLst>
          </p:cNvPr>
          <p:cNvSpPr/>
          <p:nvPr/>
        </p:nvSpPr>
        <p:spPr>
          <a:xfrm rot="5400000">
            <a:off x="8067677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0C04FF-802D-33C1-6257-00056675DBF7}"/>
              </a:ext>
            </a:extLst>
          </p:cNvPr>
          <p:cNvSpPr/>
          <p:nvPr/>
        </p:nvSpPr>
        <p:spPr>
          <a:xfrm rot="5400000">
            <a:off x="8569626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C8C17AA-8AEF-E83D-A256-7601CC16F94F}"/>
              </a:ext>
            </a:extLst>
          </p:cNvPr>
          <p:cNvSpPr/>
          <p:nvPr/>
        </p:nvSpPr>
        <p:spPr>
          <a:xfrm rot="5400000">
            <a:off x="9065076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9D853F3-05D7-78C6-3837-AAF81A055B49}"/>
              </a:ext>
            </a:extLst>
          </p:cNvPr>
          <p:cNvSpPr txBox="1"/>
          <p:nvPr/>
        </p:nvSpPr>
        <p:spPr>
          <a:xfrm>
            <a:off x="9781085" y="4211851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C149AEF-7A63-4474-7FA9-998015D9BDE5}"/>
              </a:ext>
            </a:extLst>
          </p:cNvPr>
          <p:cNvSpPr/>
          <p:nvPr/>
        </p:nvSpPr>
        <p:spPr>
          <a:xfrm rot="5400000">
            <a:off x="9951591" y="4351337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C50E9256-988F-E877-F87F-3F755F05FB09}"/>
              </a:ext>
            </a:extLst>
          </p:cNvPr>
          <p:cNvSpPr/>
          <p:nvPr/>
        </p:nvSpPr>
        <p:spPr>
          <a:xfrm>
            <a:off x="7041219" y="4309806"/>
            <a:ext cx="942975" cy="316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左大括弧 30">
            <a:extLst>
              <a:ext uri="{FF2B5EF4-FFF2-40B4-BE49-F238E27FC236}">
                <a16:creationId xmlns:a16="http://schemas.microsoft.com/office/drawing/2014/main" id="{C3782C2B-456E-371E-4498-C89BA62685D8}"/>
              </a:ext>
            </a:extLst>
          </p:cNvPr>
          <p:cNvSpPr/>
          <p:nvPr/>
        </p:nvSpPr>
        <p:spPr>
          <a:xfrm rot="5400000">
            <a:off x="9553199" y="2320620"/>
            <a:ext cx="349780" cy="2615974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0F9A1AC-AEE4-F5A4-D26A-A1E140781F04}"/>
                  </a:ext>
                </a:extLst>
              </p:cNvPr>
              <p:cNvSpPr txBox="1"/>
              <p:nvPr/>
            </p:nvSpPr>
            <p:spPr>
              <a:xfrm>
                <a:off x="9536563" y="3015193"/>
                <a:ext cx="4871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0F9A1AC-AEE4-F5A4-D26A-A1E140781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563" y="3015193"/>
                <a:ext cx="4871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左大括弧 32">
            <a:extLst>
              <a:ext uri="{FF2B5EF4-FFF2-40B4-BE49-F238E27FC236}">
                <a16:creationId xmlns:a16="http://schemas.microsoft.com/office/drawing/2014/main" id="{DBE76D49-0450-A1E7-127C-FE0F521D85C4}"/>
              </a:ext>
            </a:extLst>
          </p:cNvPr>
          <p:cNvSpPr/>
          <p:nvPr/>
        </p:nvSpPr>
        <p:spPr>
          <a:xfrm rot="10800000">
            <a:off x="11196641" y="3998911"/>
            <a:ext cx="238126" cy="942975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AADA966-FD8F-935A-5200-84482233468B}"/>
                  </a:ext>
                </a:extLst>
              </p:cNvPr>
              <p:cNvSpPr txBox="1"/>
              <p:nvPr/>
            </p:nvSpPr>
            <p:spPr>
              <a:xfrm>
                <a:off x="11385625" y="4237399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AADA966-FD8F-935A-5200-844822334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5625" y="4237399"/>
                <a:ext cx="451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92A3C268-3A7A-5161-E8AB-CD7A8F44C724}"/>
              </a:ext>
            </a:extLst>
          </p:cNvPr>
          <p:cNvSpPr/>
          <p:nvPr/>
        </p:nvSpPr>
        <p:spPr>
          <a:xfrm>
            <a:off x="962025" y="2639610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B536DDE-ACDC-FF51-4D74-C45B7B7E90DE}"/>
              </a:ext>
            </a:extLst>
          </p:cNvPr>
          <p:cNvSpPr/>
          <p:nvPr/>
        </p:nvSpPr>
        <p:spPr>
          <a:xfrm>
            <a:off x="962025" y="2241251"/>
            <a:ext cx="5153025" cy="2381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F192D3A7-9EA1-663C-B641-2C4A4177FD8F}"/>
              </a:ext>
            </a:extLst>
          </p:cNvPr>
          <p:cNvGrpSpPr/>
          <p:nvPr/>
        </p:nvGrpSpPr>
        <p:grpSpPr>
          <a:xfrm rot="5400000">
            <a:off x="10445526" y="4349168"/>
            <a:ext cx="942975" cy="238125"/>
            <a:chOff x="6296025" y="5200444"/>
            <a:chExt cx="942975" cy="238125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E2263BB-D760-94E0-021D-A01D10E5341F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D40887E-532B-1F81-3FA1-8EA02C953287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CE248AF9-989D-8FCB-A503-CFF460746B30}"/>
              </a:ext>
            </a:extLst>
          </p:cNvPr>
          <p:cNvSpPr/>
          <p:nvPr/>
        </p:nvSpPr>
        <p:spPr>
          <a:xfrm rot="5400000">
            <a:off x="8067677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C56F7DB-0704-4FDF-0784-5D798522173D}"/>
              </a:ext>
            </a:extLst>
          </p:cNvPr>
          <p:cNvSpPr/>
          <p:nvPr/>
        </p:nvSpPr>
        <p:spPr>
          <a:xfrm rot="5400000">
            <a:off x="8569626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6B4E86D-0223-C6E7-E43F-902CC85C0AC7}"/>
              </a:ext>
            </a:extLst>
          </p:cNvPr>
          <p:cNvSpPr/>
          <p:nvPr/>
        </p:nvSpPr>
        <p:spPr>
          <a:xfrm rot="5400000">
            <a:off x="9065076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52A1D17-8B6D-A953-6C69-81EE858CE5D8}"/>
              </a:ext>
            </a:extLst>
          </p:cNvPr>
          <p:cNvSpPr txBox="1"/>
          <p:nvPr/>
        </p:nvSpPr>
        <p:spPr>
          <a:xfrm>
            <a:off x="9781085" y="222082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468A10A-9A1B-BE8A-F3E1-A3A92902239B}"/>
              </a:ext>
            </a:extLst>
          </p:cNvPr>
          <p:cNvSpPr/>
          <p:nvPr/>
        </p:nvSpPr>
        <p:spPr>
          <a:xfrm rot="5400000">
            <a:off x="9951591" y="2360313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2A4EE1E7-9009-CB85-4196-F2663CB9AED3}"/>
              </a:ext>
            </a:extLst>
          </p:cNvPr>
          <p:cNvGrpSpPr/>
          <p:nvPr/>
        </p:nvGrpSpPr>
        <p:grpSpPr>
          <a:xfrm rot="5400000">
            <a:off x="10445526" y="2358144"/>
            <a:ext cx="942975" cy="238125"/>
            <a:chOff x="6296025" y="5200444"/>
            <a:chExt cx="942975" cy="238125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700C041-3289-A027-6A42-1469A0C24113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373170B-7F91-2067-7929-522955D8228F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8C96C75C-A9B7-9D7C-9121-D77B52BA7F90}"/>
              </a:ext>
            </a:extLst>
          </p:cNvPr>
          <p:cNvSpPr/>
          <p:nvPr/>
        </p:nvSpPr>
        <p:spPr>
          <a:xfrm rot="5400000">
            <a:off x="8067677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5C8ABD1-FB4A-537D-F425-2461B714211E}"/>
              </a:ext>
            </a:extLst>
          </p:cNvPr>
          <p:cNvSpPr/>
          <p:nvPr/>
        </p:nvSpPr>
        <p:spPr>
          <a:xfrm rot="5400000">
            <a:off x="8569626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87D02AC-81F0-F969-C695-35AE79C8D9C2}"/>
              </a:ext>
            </a:extLst>
          </p:cNvPr>
          <p:cNvSpPr/>
          <p:nvPr/>
        </p:nvSpPr>
        <p:spPr>
          <a:xfrm rot="5400000">
            <a:off x="9065076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B0254F0-90EC-B9C1-8E50-85F6B2555427}"/>
              </a:ext>
            </a:extLst>
          </p:cNvPr>
          <p:cNvSpPr txBox="1"/>
          <p:nvPr/>
        </p:nvSpPr>
        <p:spPr>
          <a:xfrm>
            <a:off x="9781085" y="947698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331E2A5-1982-5929-A2CF-1CE6E4E5E678}"/>
              </a:ext>
            </a:extLst>
          </p:cNvPr>
          <p:cNvSpPr/>
          <p:nvPr/>
        </p:nvSpPr>
        <p:spPr>
          <a:xfrm rot="5400000">
            <a:off x="9951591" y="1087184"/>
            <a:ext cx="942975" cy="238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8C70ECD-111A-39A9-7226-68DB7FC1E2EA}"/>
              </a:ext>
            </a:extLst>
          </p:cNvPr>
          <p:cNvGrpSpPr/>
          <p:nvPr/>
        </p:nvGrpSpPr>
        <p:grpSpPr>
          <a:xfrm rot="5400000">
            <a:off x="10445526" y="1085015"/>
            <a:ext cx="942975" cy="238125"/>
            <a:chOff x="6296025" y="5200444"/>
            <a:chExt cx="942975" cy="238125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9F873F1A-664D-5E94-C091-CDFC9A9EEFED}"/>
                </a:ext>
              </a:extLst>
            </p:cNvPr>
            <p:cNvSpPr/>
            <p:nvPr/>
          </p:nvSpPr>
          <p:spPr>
            <a:xfrm>
              <a:off x="6296025" y="5200444"/>
              <a:ext cx="561975" cy="2381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BBAD087-9162-C663-2A78-1038CA50AF96}"/>
                </a:ext>
              </a:extLst>
            </p:cNvPr>
            <p:cNvSpPr/>
            <p:nvPr/>
          </p:nvSpPr>
          <p:spPr>
            <a:xfrm>
              <a:off x="6858000" y="5200444"/>
              <a:ext cx="381000" cy="23812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E79883F7-864E-B5EF-3539-AEDDBB551173}"/>
              </a:ext>
            </a:extLst>
          </p:cNvPr>
          <p:cNvSpPr txBox="1"/>
          <p:nvPr/>
        </p:nvSpPr>
        <p:spPr>
          <a:xfrm>
            <a:off x="8769643" y="100358"/>
            <a:ext cx="1522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(B, C, T</a:t>
            </a:r>
            <a:r>
              <a:rPr lang="en-US" altLang="zh-TW" sz="2400" baseline="-25000" dirty="0"/>
              <a:t>P</a:t>
            </a:r>
            <a:r>
              <a:rPr lang="en-US" altLang="zh-TW" sz="2400" dirty="0"/>
              <a:t>, P)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0020D0C2-6AD1-A814-52EF-11A4CF1A3894}"/>
                  </a:ext>
                </a:extLst>
              </p:cNvPr>
              <p:cNvSpPr txBox="1"/>
              <p:nvPr/>
            </p:nvSpPr>
            <p:spPr>
              <a:xfrm>
                <a:off x="9863093" y="3015193"/>
                <a:ext cx="881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0020D0C2-6AD1-A814-52EF-11A4CF1A3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093" y="3015193"/>
                <a:ext cx="881844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字方塊 59">
            <a:extLst>
              <a:ext uri="{FF2B5EF4-FFF2-40B4-BE49-F238E27FC236}">
                <a16:creationId xmlns:a16="http://schemas.microsoft.com/office/drawing/2014/main" id="{20260AC5-A47E-62D7-09C4-0998C9D7056E}"/>
              </a:ext>
            </a:extLst>
          </p:cNvPr>
          <p:cNvSpPr txBox="1"/>
          <p:nvPr/>
        </p:nvSpPr>
        <p:spPr>
          <a:xfrm>
            <a:off x="881614" y="169217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</a:rPr>
              <a:t>(w/ Channel Independence)</a:t>
            </a:r>
            <a:endParaRPr lang="zh-TW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C485B99-5FDA-8A85-F546-E60F681FA6E6}"/>
              </a:ext>
            </a:extLst>
          </p:cNvPr>
          <p:cNvSpPr txBox="1"/>
          <p:nvPr/>
        </p:nvSpPr>
        <p:spPr>
          <a:xfrm>
            <a:off x="8555482" y="-34495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92D050"/>
                </a:solidFill>
              </a:rPr>
              <a:t>B’</a:t>
            </a:r>
            <a:endParaRPr lang="zh-TW" altLang="en-US" sz="2400" dirty="0">
              <a:solidFill>
                <a:srgbClr val="92D050"/>
              </a:solidFill>
            </a:endParaRPr>
          </a:p>
        </p:txBody>
      </p:sp>
      <p:sp>
        <p:nvSpPr>
          <p:cNvPr id="57" name="左大括弧 56">
            <a:extLst>
              <a:ext uri="{FF2B5EF4-FFF2-40B4-BE49-F238E27FC236}">
                <a16:creationId xmlns:a16="http://schemas.microsoft.com/office/drawing/2014/main" id="{E71CD18C-89A6-5347-B5EB-A53D0F42961A}"/>
              </a:ext>
            </a:extLst>
          </p:cNvPr>
          <p:cNvSpPr/>
          <p:nvPr/>
        </p:nvSpPr>
        <p:spPr>
          <a:xfrm rot="10800000">
            <a:off x="6322517" y="2265867"/>
            <a:ext cx="238126" cy="1020257"/>
          </a:xfrm>
          <a:prstGeom prst="leftBrace">
            <a:avLst>
              <a:gd name="adj1" fmla="val 70686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0C4A8D9A-D8A4-9785-E028-10860606A0CD}"/>
                  </a:ext>
                </a:extLst>
              </p:cNvPr>
              <p:cNvSpPr txBox="1"/>
              <p:nvPr/>
            </p:nvSpPr>
            <p:spPr>
              <a:xfrm>
                <a:off x="6511501" y="2545162"/>
                <a:ext cx="451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TW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0C4A8D9A-D8A4-9785-E028-10860606A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501" y="2545162"/>
                <a:ext cx="451469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手繪多邊形: 圖案 27">
            <a:extLst>
              <a:ext uri="{FF2B5EF4-FFF2-40B4-BE49-F238E27FC236}">
                <a16:creationId xmlns:a16="http://schemas.microsoft.com/office/drawing/2014/main" id="{1F28348F-964E-4332-AC51-D82E4B551685}"/>
              </a:ext>
            </a:extLst>
          </p:cNvPr>
          <p:cNvSpPr/>
          <p:nvPr/>
        </p:nvSpPr>
        <p:spPr>
          <a:xfrm>
            <a:off x="648510" y="2935818"/>
            <a:ext cx="11137906" cy="2573453"/>
          </a:xfrm>
          <a:custGeom>
            <a:avLst/>
            <a:gdLst>
              <a:gd name="connsiteX0" fmla="*/ 305964 w 11145414"/>
              <a:gd name="connsiteY0" fmla="*/ 9669 h 2781444"/>
              <a:gd name="connsiteX1" fmla="*/ 305964 w 11145414"/>
              <a:gd name="connsiteY1" fmla="*/ 9669 h 2781444"/>
              <a:gd name="connsiteX2" fmla="*/ 258339 w 11145414"/>
              <a:gd name="connsiteY2" fmla="*/ 114444 h 2781444"/>
              <a:gd name="connsiteX3" fmla="*/ 210714 w 11145414"/>
              <a:gd name="connsiteY3" fmla="*/ 200169 h 2781444"/>
              <a:gd name="connsiteX4" fmla="*/ 124989 w 11145414"/>
              <a:gd name="connsiteY4" fmla="*/ 428769 h 2781444"/>
              <a:gd name="connsiteX5" fmla="*/ 77364 w 11145414"/>
              <a:gd name="connsiteY5" fmla="*/ 571644 h 2781444"/>
              <a:gd name="connsiteX6" fmla="*/ 29739 w 11145414"/>
              <a:gd name="connsiteY6" fmla="*/ 724044 h 2781444"/>
              <a:gd name="connsiteX7" fmla="*/ 10689 w 11145414"/>
              <a:gd name="connsiteY7" fmla="*/ 857394 h 2781444"/>
              <a:gd name="connsiteX8" fmla="*/ 10689 w 11145414"/>
              <a:gd name="connsiteY8" fmla="*/ 1333644 h 2781444"/>
              <a:gd name="connsiteX9" fmla="*/ 153564 w 11145414"/>
              <a:gd name="connsiteY9" fmla="*/ 1667019 h 2781444"/>
              <a:gd name="connsiteX10" fmla="*/ 286914 w 11145414"/>
              <a:gd name="connsiteY10" fmla="*/ 1838469 h 2781444"/>
              <a:gd name="connsiteX11" fmla="*/ 467889 w 11145414"/>
              <a:gd name="connsiteY11" fmla="*/ 1990869 h 2781444"/>
              <a:gd name="connsiteX12" fmla="*/ 1248939 w 11145414"/>
              <a:gd name="connsiteY12" fmla="*/ 2381394 h 2781444"/>
              <a:gd name="connsiteX13" fmla="*/ 2163339 w 11145414"/>
              <a:gd name="connsiteY13" fmla="*/ 2629044 h 2781444"/>
              <a:gd name="connsiteX14" fmla="*/ 3334914 w 11145414"/>
              <a:gd name="connsiteY14" fmla="*/ 2762394 h 2781444"/>
              <a:gd name="connsiteX15" fmla="*/ 3754014 w 11145414"/>
              <a:gd name="connsiteY15" fmla="*/ 2771919 h 2781444"/>
              <a:gd name="connsiteX16" fmla="*/ 4344564 w 11145414"/>
              <a:gd name="connsiteY16" fmla="*/ 2781444 h 2781444"/>
              <a:gd name="connsiteX17" fmla="*/ 5192289 w 11145414"/>
              <a:gd name="connsiteY17" fmla="*/ 2705244 h 2781444"/>
              <a:gd name="connsiteX18" fmla="*/ 5411364 w 11145414"/>
              <a:gd name="connsiteY18" fmla="*/ 2657619 h 2781444"/>
              <a:gd name="connsiteX19" fmla="*/ 5458989 w 11145414"/>
              <a:gd name="connsiteY19" fmla="*/ 2629044 h 2781444"/>
              <a:gd name="connsiteX20" fmla="*/ 5516139 w 11145414"/>
              <a:gd name="connsiteY20" fmla="*/ 2600469 h 2781444"/>
              <a:gd name="connsiteX21" fmla="*/ 5735214 w 11145414"/>
              <a:gd name="connsiteY21" fmla="*/ 2571894 h 2781444"/>
              <a:gd name="connsiteX22" fmla="*/ 5839989 w 11145414"/>
              <a:gd name="connsiteY22" fmla="*/ 2552844 h 2781444"/>
              <a:gd name="connsiteX23" fmla="*/ 6649614 w 11145414"/>
              <a:gd name="connsiteY23" fmla="*/ 2514744 h 2781444"/>
              <a:gd name="connsiteX24" fmla="*/ 7087764 w 11145414"/>
              <a:gd name="connsiteY24" fmla="*/ 2457594 h 2781444"/>
              <a:gd name="connsiteX25" fmla="*/ 7468764 w 11145414"/>
              <a:gd name="connsiteY25" fmla="*/ 2419494 h 2781444"/>
              <a:gd name="connsiteX26" fmla="*/ 7897389 w 11145414"/>
              <a:gd name="connsiteY26" fmla="*/ 2343294 h 2781444"/>
              <a:gd name="connsiteX27" fmla="*/ 8364114 w 11145414"/>
              <a:gd name="connsiteY27" fmla="*/ 2286144 h 2781444"/>
              <a:gd name="connsiteX28" fmla="*/ 8916564 w 11145414"/>
              <a:gd name="connsiteY28" fmla="*/ 2200419 h 2781444"/>
              <a:gd name="connsiteX29" fmla="*/ 10202439 w 11145414"/>
              <a:gd name="connsiteY29" fmla="*/ 2000394 h 2781444"/>
              <a:gd name="connsiteX30" fmla="*/ 10897764 w 11145414"/>
              <a:gd name="connsiteY30" fmla="*/ 1743219 h 2781444"/>
              <a:gd name="connsiteX31" fmla="*/ 11126364 w 11145414"/>
              <a:gd name="connsiteY31" fmla="*/ 1390794 h 2781444"/>
              <a:gd name="connsiteX32" fmla="*/ 11135889 w 11145414"/>
              <a:gd name="connsiteY32" fmla="*/ 1209819 h 2781444"/>
              <a:gd name="connsiteX33" fmla="*/ 11145414 w 11145414"/>
              <a:gd name="connsiteY33" fmla="*/ 1057419 h 2781444"/>
              <a:gd name="connsiteX34" fmla="*/ 11097789 w 11145414"/>
              <a:gd name="connsiteY34" fmla="*/ 743094 h 2781444"/>
              <a:gd name="connsiteX35" fmla="*/ 11031114 w 11145414"/>
              <a:gd name="connsiteY35" fmla="*/ 638319 h 2781444"/>
              <a:gd name="connsiteX36" fmla="*/ 10945389 w 11145414"/>
              <a:gd name="connsiteY36" fmla="*/ 524019 h 2781444"/>
              <a:gd name="connsiteX37" fmla="*/ 10707264 w 11145414"/>
              <a:gd name="connsiteY37" fmla="*/ 352569 h 2781444"/>
              <a:gd name="connsiteX38" fmla="*/ 10592964 w 11145414"/>
              <a:gd name="connsiteY38" fmla="*/ 304944 h 2781444"/>
              <a:gd name="connsiteX39" fmla="*/ 10459614 w 11145414"/>
              <a:gd name="connsiteY39" fmla="*/ 285894 h 2781444"/>
              <a:gd name="connsiteX40" fmla="*/ 10250064 w 11145414"/>
              <a:gd name="connsiteY40" fmla="*/ 247794 h 2781444"/>
              <a:gd name="connsiteX41" fmla="*/ 9507114 w 11145414"/>
              <a:gd name="connsiteY41" fmla="*/ 200169 h 2781444"/>
              <a:gd name="connsiteX42" fmla="*/ 9107064 w 11145414"/>
              <a:gd name="connsiteY42" fmla="*/ 190644 h 2781444"/>
              <a:gd name="connsiteX43" fmla="*/ 5792364 w 11145414"/>
              <a:gd name="connsiteY43" fmla="*/ 162069 h 2781444"/>
              <a:gd name="connsiteX44" fmla="*/ 5192289 w 11145414"/>
              <a:gd name="connsiteY44" fmla="*/ 143019 h 2781444"/>
              <a:gd name="connsiteX45" fmla="*/ 2477664 w 11145414"/>
              <a:gd name="connsiteY45" fmla="*/ 114444 h 2781444"/>
              <a:gd name="connsiteX46" fmla="*/ 2077614 w 11145414"/>
              <a:gd name="connsiteY46" fmla="*/ 85869 h 2781444"/>
              <a:gd name="connsiteX47" fmla="*/ 1325139 w 11145414"/>
              <a:gd name="connsiteY47" fmla="*/ 66819 h 2781444"/>
              <a:gd name="connsiteX48" fmla="*/ 934614 w 11145414"/>
              <a:gd name="connsiteY48" fmla="*/ 47769 h 2781444"/>
              <a:gd name="connsiteX49" fmla="*/ 696489 w 11145414"/>
              <a:gd name="connsiteY49" fmla="*/ 38244 h 2781444"/>
              <a:gd name="connsiteX50" fmla="*/ 620289 w 11145414"/>
              <a:gd name="connsiteY50" fmla="*/ 28719 h 2781444"/>
              <a:gd name="connsiteX51" fmla="*/ 391689 w 11145414"/>
              <a:gd name="connsiteY51" fmla="*/ 144 h 2781444"/>
              <a:gd name="connsiteX52" fmla="*/ 305964 w 11145414"/>
              <a:gd name="connsiteY52" fmla="*/ 9669 h 2781444"/>
              <a:gd name="connsiteX0" fmla="*/ 391689 w 11145414"/>
              <a:gd name="connsiteY0" fmla="*/ 3615 h 2784915"/>
              <a:gd name="connsiteX1" fmla="*/ 305964 w 11145414"/>
              <a:gd name="connsiteY1" fmla="*/ 13140 h 2784915"/>
              <a:gd name="connsiteX2" fmla="*/ 258339 w 11145414"/>
              <a:gd name="connsiteY2" fmla="*/ 117915 h 2784915"/>
              <a:gd name="connsiteX3" fmla="*/ 210714 w 11145414"/>
              <a:gd name="connsiteY3" fmla="*/ 203640 h 2784915"/>
              <a:gd name="connsiteX4" fmla="*/ 124989 w 11145414"/>
              <a:gd name="connsiteY4" fmla="*/ 432240 h 2784915"/>
              <a:gd name="connsiteX5" fmla="*/ 77364 w 11145414"/>
              <a:gd name="connsiteY5" fmla="*/ 575115 h 2784915"/>
              <a:gd name="connsiteX6" fmla="*/ 29739 w 11145414"/>
              <a:gd name="connsiteY6" fmla="*/ 727515 h 2784915"/>
              <a:gd name="connsiteX7" fmla="*/ 10689 w 11145414"/>
              <a:gd name="connsiteY7" fmla="*/ 860865 h 2784915"/>
              <a:gd name="connsiteX8" fmla="*/ 10689 w 11145414"/>
              <a:gd name="connsiteY8" fmla="*/ 1337115 h 2784915"/>
              <a:gd name="connsiteX9" fmla="*/ 153564 w 11145414"/>
              <a:gd name="connsiteY9" fmla="*/ 1670490 h 2784915"/>
              <a:gd name="connsiteX10" fmla="*/ 286914 w 11145414"/>
              <a:gd name="connsiteY10" fmla="*/ 1841940 h 2784915"/>
              <a:gd name="connsiteX11" fmla="*/ 467889 w 11145414"/>
              <a:gd name="connsiteY11" fmla="*/ 1994340 h 2784915"/>
              <a:gd name="connsiteX12" fmla="*/ 1248939 w 11145414"/>
              <a:gd name="connsiteY12" fmla="*/ 2384865 h 2784915"/>
              <a:gd name="connsiteX13" fmla="*/ 2163339 w 11145414"/>
              <a:gd name="connsiteY13" fmla="*/ 2632515 h 2784915"/>
              <a:gd name="connsiteX14" fmla="*/ 3334914 w 11145414"/>
              <a:gd name="connsiteY14" fmla="*/ 2765865 h 2784915"/>
              <a:gd name="connsiteX15" fmla="*/ 3754014 w 11145414"/>
              <a:gd name="connsiteY15" fmla="*/ 2775390 h 2784915"/>
              <a:gd name="connsiteX16" fmla="*/ 4344564 w 11145414"/>
              <a:gd name="connsiteY16" fmla="*/ 2784915 h 2784915"/>
              <a:gd name="connsiteX17" fmla="*/ 5192289 w 11145414"/>
              <a:gd name="connsiteY17" fmla="*/ 2708715 h 2784915"/>
              <a:gd name="connsiteX18" fmla="*/ 5411364 w 11145414"/>
              <a:gd name="connsiteY18" fmla="*/ 2661090 h 2784915"/>
              <a:gd name="connsiteX19" fmla="*/ 5458989 w 11145414"/>
              <a:gd name="connsiteY19" fmla="*/ 2632515 h 2784915"/>
              <a:gd name="connsiteX20" fmla="*/ 5516139 w 11145414"/>
              <a:gd name="connsiteY20" fmla="*/ 2603940 h 2784915"/>
              <a:gd name="connsiteX21" fmla="*/ 5735214 w 11145414"/>
              <a:gd name="connsiteY21" fmla="*/ 2575365 h 2784915"/>
              <a:gd name="connsiteX22" fmla="*/ 5839989 w 11145414"/>
              <a:gd name="connsiteY22" fmla="*/ 2556315 h 2784915"/>
              <a:gd name="connsiteX23" fmla="*/ 6649614 w 11145414"/>
              <a:gd name="connsiteY23" fmla="*/ 2518215 h 2784915"/>
              <a:gd name="connsiteX24" fmla="*/ 7087764 w 11145414"/>
              <a:gd name="connsiteY24" fmla="*/ 2461065 h 2784915"/>
              <a:gd name="connsiteX25" fmla="*/ 7468764 w 11145414"/>
              <a:gd name="connsiteY25" fmla="*/ 2422965 h 2784915"/>
              <a:gd name="connsiteX26" fmla="*/ 7897389 w 11145414"/>
              <a:gd name="connsiteY26" fmla="*/ 2346765 h 2784915"/>
              <a:gd name="connsiteX27" fmla="*/ 8364114 w 11145414"/>
              <a:gd name="connsiteY27" fmla="*/ 2289615 h 2784915"/>
              <a:gd name="connsiteX28" fmla="*/ 8916564 w 11145414"/>
              <a:gd name="connsiteY28" fmla="*/ 2203890 h 2784915"/>
              <a:gd name="connsiteX29" fmla="*/ 10202439 w 11145414"/>
              <a:gd name="connsiteY29" fmla="*/ 2003865 h 2784915"/>
              <a:gd name="connsiteX30" fmla="*/ 10897764 w 11145414"/>
              <a:gd name="connsiteY30" fmla="*/ 1746690 h 2784915"/>
              <a:gd name="connsiteX31" fmla="*/ 11126364 w 11145414"/>
              <a:gd name="connsiteY31" fmla="*/ 1394265 h 2784915"/>
              <a:gd name="connsiteX32" fmla="*/ 11135889 w 11145414"/>
              <a:gd name="connsiteY32" fmla="*/ 1213290 h 2784915"/>
              <a:gd name="connsiteX33" fmla="*/ 11145414 w 11145414"/>
              <a:gd name="connsiteY33" fmla="*/ 1060890 h 2784915"/>
              <a:gd name="connsiteX34" fmla="*/ 11097789 w 11145414"/>
              <a:gd name="connsiteY34" fmla="*/ 746565 h 2784915"/>
              <a:gd name="connsiteX35" fmla="*/ 11031114 w 11145414"/>
              <a:gd name="connsiteY35" fmla="*/ 641790 h 2784915"/>
              <a:gd name="connsiteX36" fmla="*/ 10945389 w 11145414"/>
              <a:gd name="connsiteY36" fmla="*/ 527490 h 2784915"/>
              <a:gd name="connsiteX37" fmla="*/ 10707264 w 11145414"/>
              <a:gd name="connsiteY37" fmla="*/ 356040 h 2784915"/>
              <a:gd name="connsiteX38" fmla="*/ 10592964 w 11145414"/>
              <a:gd name="connsiteY38" fmla="*/ 308415 h 2784915"/>
              <a:gd name="connsiteX39" fmla="*/ 10459614 w 11145414"/>
              <a:gd name="connsiteY39" fmla="*/ 289365 h 2784915"/>
              <a:gd name="connsiteX40" fmla="*/ 10250064 w 11145414"/>
              <a:gd name="connsiteY40" fmla="*/ 251265 h 2784915"/>
              <a:gd name="connsiteX41" fmla="*/ 9507114 w 11145414"/>
              <a:gd name="connsiteY41" fmla="*/ 203640 h 2784915"/>
              <a:gd name="connsiteX42" fmla="*/ 9107064 w 11145414"/>
              <a:gd name="connsiteY42" fmla="*/ 194115 h 2784915"/>
              <a:gd name="connsiteX43" fmla="*/ 5792364 w 11145414"/>
              <a:gd name="connsiteY43" fmla="*/ 165540 h 2784915"/>
              <a:gd name="connsiteX44" fmla="*/ 5192289 w 11145414"/>
              <a:gd name="connsiteY44" fmla="*/ 146490 h 2784915"/>
              <a:gd name="connsiteX45" fmla="*/ 2477664 w 11145414"/>
              <a:gd name="connsiteY45" fmla="*/ 117915 h 2784915"/>
              <a:gd name="connsiteX46" fmla="*/ 2077614 w 11145414"/>
              <a:gd name="connsiteY46" fmla="*/ 89340 h 2784915"/>
              <a:gd name="connsiteX47" fmla="*/ 1325139 w 11145414"/>
              <a:gd name="connsiteY47" fmla="*/ 70290 h 2784915"/>
              <a:gd name="connsiteX48" fmla="*/ 934614 w 11145414"/>
              <a:gd name="connsiteY48" fmla="*/ 51240 h 2784915"/>
              <a:gd name="connsiteX49" fmla="*/ 696489 w 11145414"/>
              <a:gd name="connsiteY49" fmla="*/ 41715 h 2784915"/>
              <a:gd name="connsiteX50" fmla="*/ 620289 w 11145414"/>
              <a:gd name="connsiteY50" fmla="*/ 32190 h 2784915"/>
              <a:gd name="connsiteX51" fmla="*/ 391689 w 11145414"/>
              <a:gd name="connsiteY51" fmla="*/ 3615 h 2784915"/>
              <a:gd name="connsiteX0" fmla="*/ 391689 w 11145414"/>
              <a:gd name="connsiteY0" fmla="*/ 293 h 2781593"/>
              <a:gd name="connsiteX1" fmla="*/ 318664 w 11145414"/>
              <a:gd name="connsiteY1" fmla="*/ 39487 h 2781593"/>
              <a:gd name="connsiteX2" fmla="*/ 258339 w 11145414"/>
              <a:gd name="connsiteY2" fmla="*/ 114593 h 2781593"/>
              <a:gd name="connsiteX3" fmla="*/ 210714 w 11145414"/>
              <a:gd name="connsiteY3" fmla="*/ 200318 h 2781593"/>
              <a:gd name="connsiteX4" fmla="*/ 124989 w 11145414"/>
              <a:gd name="connsiteY4" fmla="*/ 428918 h 2781593"/>
              <a:gd name="connsiteX5" fmla="*/ 77364 w 11145414"/>
              <a:gd name="connsiteY5" fmla="*/ 571793 h 2781593"/>
              <a:gd name="connsiteX6" fmla="*/ 29739 w 11145414"/>
              <a:gd name="connsiteY6" fmla="*/ 724193 h 2781593"/>
              <a:gd name="connsiteX7" fmla="*/ 10689 w 11145414"/>
              <a:gd name="connsiteY7" fmla="*/ 857543 h 2781593"/>
              <a:gd name="connsiteX8" fmla="*/ 10689 w 11145414"/>
              <a:gd name="connsiteY8" fmla="*/ 1333793 h 2781593"/>
              <a:gd name="connsiteX9" fmla="*/ 153564 w 11145414"/>
              <a:gd name="connsiteY9" fmla="*/ 1667168 h 2781593"/>
              <a:gd name="connsiteX10" fmla="*/ 286914 w 11145414"/>
              <a:gd name="connsiteY10" fmla="*/ 1838618 h 2781593"/>
              <a:gd name="connsiteX11" fmla="*/ 467889 w 11145414"/>
              <a:gd name="connsiteY11" fmla="*/ 1991018 h 2781593"/>
              <a:gd name="connsiteX12" fmla="*/ 1248939 w 11145414"/>
              <a:gd name="connsiteY12" fmla="*/ 2381543 h 2781593"/>
              <a:gd name="connsiteX13" fmla="*/ 2163339 w 11145414"/>
              <a:gd name="connsiteY13" fmla="*/ 2629193 h 2781593"/>
              <a:gd name="connsiteX14" fmla="*/ 3334914 w 11145414"/>
              <a:gd name="connsiteY14" fmla="*/ 2762543 h 2781593"/>
              <a:gd name="connsiteX15" fmla="*/ 3754014 w 11145414"/>
              <a:gd name="connsiteY15" fmla="*/ 2772068 h 2781593"/>
              <a:gd name="connsiteX16" fmla="*/ 4344564 w 11145414"/>
              <a:gd name="connsiteY16" fmla="*/ 2781593 h 2781593"/>
              <a:gd name="connsiteX17" fmla="*/ 5192289 w 11145414"/>
              <a:gd name="connsiteY17" fmla="*/ 2705393 h 2781593"/>
              <a:gd name="connsiteX18" fmla="*/ 5411364 w 11145414"/>
              <a:gd name="connsiteY18" fmla="*/ 2657768 h 2781593"/>
              <a:gd name="connsiteX19" fmla="*/ 5458989 w 11145414"/>
              <a:gd name="connsiteY19" fmla="*/ 2629193 h 2781593"/>
              <a:gd name="connsiteX20" fmla="*/ 5516139 w 11145414"/>
              <a:gd name="connsiteY20" fmla="*/ 2600618 h 2781593"/>
              <a:gd name="connsiteX21" fmla="*/ 5735214 w 11145414"/>
              <a:gd name="connsiteY21" fmla="*/ 2572043 h 2781593"/>
              <a:gd name="connsiteX22" fmla="*/ 5839989 w 11145414"/>
              <a:gd name="connsiteY22" fmla="*/ 2552993 h 2781593"/>
              <a:gd name="connsiteX23" fmla="*/ 6649614 w 11145414"/>
              <a:gd name="connsiteY23" fmla="*/ 2514893 h 2781593"/>
              <a:gd name="connsiteX24" fmla="*/ 7087764 w 11145414"/>
              <a:gd name="connsiteY24" fmla="*/ 2457743 h 2781593"/>
              <a:gd name="connsiteX25" fmla="*/ 7468764 w 11145414"/>
              <a:gd name="connsiteY25" fmla="*/ 2419643 h 2781593"/>
              <a:gd name="connsiteX26" fmla="*/ 7897389 w 11145414"/>
              <a:gd name="connsiteY26" fmla="*/ 2343443 h 2781593"/>
              <a:gd name="connsiteX27" fmla="*/ 8364114 w 11145414"/>
              <a:gd name="connsiteY27" fmla="*/ 2286293 h 2781593"/>
              <a:gd name="connsiteX28" fmla="*/ 8916564 w 11145414"/>
              <a:gd name="connsiteY28" fmla="*/ 2200568 h 2781593"/>
              <a:gd name="connsiteX29" fmla="*/ 10202439 w 11145414"/>
              <a:gd name="connsiteY29" fmla="*/ 2000543 h 2781593"/>
              <a:gd name="connsiteX30" fmla="*/ 10897764 w 11145414"/>
              <a:gd name="connsiteY30" fmla="*/ 1743368 h 2781593"/>
              <a:gd name="connsiteX31" fmla="*/ 11126364 w 11145414"/>
              <a:gd name="connsiteY31" fmla="*/ 1390943 h 2781593"/>
              <a:gd name="connsiteX32" fmla="*/ 11135889 w 11145414"/>
              <a:gd name="connsiteY32" fmla="*/ 1209968 h 2781593"/>
              <a:gd name="connsiteX33" fmla="*/ 11145414 w 11145414"/>
              <a:gd name="connsiteY33" fmla="*/ 1057568 h 2781593"/>
              <a:gd name="connsiteX34" fmla="*/ 11097789 w 11145414"/>
              <a:gd name="connsiteY34" fmla="*/ 743243 h 2781593"/>
              <a:gd name="connsiteX35" fmla="*/ 11031114 w 11145414"/>
              <a:gd name="connsiteY35" fmla="*/ 638468 h 2781593"/>
              <a:gd name="connsiteX36" fmla="*/ 10945389 w 11145414"/>
              <a:gd name="connsiteY36" fmla="*/ 524168 h 2781593"/>
              <a:gd name="connsiteX37" fmla="*/ 10707264 w 11145414"/>
              <a:gd name="connsiteY37" fmla="*/ 352718 h 2781593"/>
              <a:gd name="connsiteX38" fmla="*/ 10592964 w 11145414"/>
              <a:gd name="connsiteY38" fmla="*/ 305093 h 2781593"/>
              <a:gd name="connsiteX39" fmla="*/ 10459614 w 11145414"/>
              <a:gd name="connsiteY39" fmla="*/ 286043 h 2781593"/>
              <a:gd name="connsiteX40" fmla="*/ 10250064 w 11145414"/>
              <a:gd name="connsiteY40" fmla="*/ 247943 h 2781593"/>
              <a:gd name="connsiteX41" fmla="*/ 9507114 w 11145414"/>
              <a:gd name="connsiteY41" fmla="*/ 200318 h 2781593"/>
              <a:gd name="connsiteX42" fmla="*/ 9107064 w 11145414"/>
              <a:gd name="connsiteY42" fmla="*/ 190793 h 2781593"/>
              <a:gd name="connsiteX43" fmla="*/ 5792364 w 11145414"/>
              <a:gd name="connsiteY43" fmla="*/ 162218 h 2781593"/>
              <a:gd name="connsiteX44" fmla="*/ 5192289 w 11145414"/>
              <a:gd name="connsiteY44" fmla="*/ 143168 h 2781593"/>
              <a:gd name="connsiteX45" fmla="*/ 2477664 w 11145414"/>
              <a:gd name="connsiteY45" fmla="*/ 114593 h 2781593"/>
              <a:gd name="connsiteX46" fmla="*/ 2077614 w 11145414"/>
              <a:gd name="connsiteY46" fmla="*/ 86018 h 2781593"/>
              <a:gd name="connsiteX47" fmla="*/ 1325139 w 11145414"/>
              <a:gd name="connsiteY47" fmla="*/ 66968 h 2781593"/>
              <a:gd name="connsiteX48" fmla="*/ 934614 w 11145414"/>
              <a:gd name="connsiteY48" fmla="*/ 47918 h 2781593"/>
              <a:gd name="connsiteX49" fmla="*/ 696489 w 11145414"/>
              <a:gd name="connsiteY49" fmla="*/ 38393 h 2781593"/>
              <a:gd name="connsiteX50" fmla="*/ 620289 w 11145414"/>
              <a:gd name="connsiteY50" fmla="*/ 28868 h 2781593"/>
              <a:gd name="connsiteX51" fmla="*/ 391689 w 11145414"/>
              <a:gd name="connsiteY51" fmla="*/ 293 h 2781593"/>
              <a:gd name="connsiteX0" fmla="*/ 391689 w 11145414"/>
              <a:gd name="connsiteY0" fmla="*/ 148 h 2781448"/>
              <a:gd name="connsiteX1" fmla="*/ 318664 w 11145414"/>
              <a:gd name="connsiteY1" fmla="*/ 39342 h 2781448"/>
              <a:gd name="connsiteX2" fmla="*/ 258339 w 11145414"/>
              <a:gd name="connsiteY2" fmla="*/ 114448 h 2781448"/>
              <a:gd name="connsiteX3" fmla="*/ 210714 w 11145414"/>
              <a:gd name="connsiteY3" fmla="*/ 200173 h 2781448"/>
              <a:gd name="connsiteX4" fmla="*/ 124989 w 11145414"/>
              <a:gd name="connsiteY4" fmla="*/ 428773 h 2781448"/>
              <a:gd name="connsiteX5" fmla="*/ 77364 w 11145414"/>
              <a:gd name="connsiteY5" fmla="*/ 571648 h 2781448"/>
              <a:gd name="connsiteX6" fmla="*/ 29739 w 11145414"/>
              <a:gd name="connsiteY6" fmla="*/ 724048 h 2781448"/>
              <a:gd name="connsiteX7" fmla="*/ 10689 w 11145414"/>
              <a:gd name="connsiteY7" fmla="*/ 857398 h 2781448"/>
              <a:gd name="connsiteX8" fmla="*/ 10689 w 11145414"/>
              <a:gd name="connsiteY8" fmla="*/ 1333648 h 2781448"/>
              <a:gd name="connsiteX9" fmla="*/ 153564 w 11145414"/>
              <a:gd name="connsiteY9" fmla="*/ 1667023 h 2781448"/>
              <a:gd name="connsiteX10" fmla="*/ 286914 w 11145414"/>
              <a:gd name="connsiteY10" fmla="*/ 1838473 h 2781448"/>
              <a:gd name="connsiteX11" fmla="*/ 467889 w 11145414"/>
              <a:gd name="connsiteY11" fmla="*/ 1990873 h 2781448"/>
              <a:gd name="connsiteX12" fmla="*/ 1248939 w 11145414"/>
              <a:gd name="connsiteY12" fmla="*/ 2381398 h 2781448"/>
              <a:gd name="connsiteX13" fmla="*/ 2163339 w 11145414"/>
              <a:gd name="connsiteY13" fmla="*/ 2629048 h 2781448"/>
              <a:gd name="connsiteX14" fmla="*/ 3334914 w 11145414"/>
              <a:gd name="connsiteY14" fmla="*/ 2762398 h 2781448"/>
              <a:gd name="connsiteX15" fmla="*/ 3754014 w 11145414"/>
              <a:gd name="connsiteY15" fmla="*/ 2771923 h 2781448"/>
              <a:gd name="connsiteX16" fmla="*/ 4344564 w 11145414"/>
              <a:gd name="connsiteY16" fmla="*/ 2781448 h 2781448"/>
              <a:gd name="connsiteX17" fmla="*/ 5192289 w 11145414"/>
              <a:gd name="connsiteY17" fmla="*/ 2705248 h 2781448"/>
              <a:gd name="connsiteX18" fmla="*/ 5411364 w 11145414"/>
              <a:gd name="connsiteY18" fmla="*/ 2657623 h 2781448"/>
              <a:gd name="connsiteX19" fmla="*/ 5458989 w 11145414"/>
              <a:gd name="connsiteY19" fmla="*/ 2629048 h 2781448"/>
              <a:gd name="connsiteX20" fmla="*/ 5516139 w 11145414"/>
              <a:gd name="connsiteY20" fmla="*/ 2600473 h 2781448"/>
              <a:gd name="connsiteX21" fmla="*/ 5735214 w 11145414"/>
              <a:gd name="connsiteY21" fmla="*/ 2571898 h 2781448"/>
              <a:gd name="connsiteX22" fmla="*/ 5839989 w 11145414"/>
              <a:gd name="connsiteY22" fmla="*/ 2552848 h 2781448"/>
              <a:gd name="connsiteX23" fmla="*/ 6649614 w 11145414"/>
              <a:gd name="connsiteY23" fmla="*/ 2514748 h 2781448"/>
              <a:gd name="connsiteX24" fmla="*/ 7087764 w 11145414"/>
              <a:gd name="connsiteY24" fmla="*/ 2457598 h 2781448"/>
              <a:gd name="connsiteX25" fmla="*/ 7468764 w 11145414"/>
              <a:gd name="connsiteY25" fmla="*/ 2419498 h 2781448"/>
              <a:gd name="connsiteX26" fmla="*/ 7897389 w 11145414"/>
              <a:gd name="connsiteY26" fmla="*/ 2343298 h 2781448"/>
              <a:gd name="connsiteX27" fmla="*/ 8364114 w 11145414"/>
              <a:gd name="connsiteY27" fmla="*/ 2286148 h 2781448"/>
              <a:gd name="connsiteX28" fmla="*/ 8916564 w 11145414"/>
              <a:gd name="connsiteY28" fmla="*/ 2200423 h 2781448"/>
              <a:gd name="connsiteX29" fmla="*/ 10202439 w 11145414"/>
              <a:gd name="connsiteY29" fmla="*/ 2000398 h 2781448"/>
              <a:gd name="connsiteX30" fmla="*/ 10897764 w 11145414"/>
              <a:gd name="connsiteY30" fmla="*/ 1743223 h 2781448"/>
              <a:gd name="connsiteX31" fmla="*/ 11126364 w 11145414"/>
              <a:gd name="connsiteY31" fmla="*/ 1390798 h 2781448"/>
              <a:gd name="connsiteX32" fmla="*/ 11135889 w 11145414"/>
              <a:gd name="connsiteY32" fmla="*/ 1209823 h 2781448"/>
              <a:gd name="connsiteX33" fmla="*/ 11145414 w 11145414"/>
              <a:gd name="connsiteY33" fmla="*/ 1057423 h 2781448"/>
              <a:gd name="connsiteX34" fmla="*/ 11097789 w 11145414"/>
              <a:gd name="connsiteY34" fmla="*/ 743098 h 2781448"/>
              <a:gd name="connsiteX35" fmla="*/ 11031114 w 11145414"/>
              <a:gd name="connsiteY35" fmla="*/ 638323 h 2781448"/>
              <a:gd name="connsiteX36" fmla="*/ 10945389 w 11145414"/>
              <a:gd name="connsiteY36" fmla="*/ 524023 h 2781448"/>
              <a:gd name="connsiteX37" fmla="*/ 10707264 w 11145414"/>
              <a:gd name="connsiteY37" fmla="*/ 352573 h 2781448"/>
              <a:gd name="connsiteX38" fmla="*/ 10592964 w 11145414"/>
              <a:gd name="connsiteY38" fmla="*/ 304948 h 2781448"/>
              <a:gd name="connsiteX39" fmla="*/ 10459614 w 11145414"/>
              <a:gd name="connsiteY39" fmla="*/ 285898 h 2781448"/>
              <a:gd name="connsiteX40" fmla="*/ 10250064 w 11145414"/>
              <a:gd name="connsiteY40" fmla="*/ 247798 h 2781448"/>
              <a:gd name="connsiteX41" fmla="*/ 9507114 w 11145414"/>
              <a:gd name="connsiteY41" fmla="*/ 200173 h 2781448"/>
              <a:gd name="connsiteX42" fmla="*/ 9107064 w 11145414"/>
              <a:gd name="connsiteY42" fmla="*/ 190648 h 2781448"/>
              <a:gd name="connsiteX43" fmla="*/ 5792364 w 11145414"/>
              <a:gd name="connsiteY43" fmla="*/ 162073 h 2781448"/>
              <a:gd name="connsiteX44" fmla="*/ 5192289 w 11145414"/>
              <a:gd name="connsiteY44" fmla="*/ 143023 h 2781448"/>
              <a:gd name="connsiteX45" fmla="*/ 2477664 w 11145414"/>
              <a:gd name="connsiteY45" fmla="*/ 114448 h 2781448"/>
              <a:gd name="connsiteX46" fmla="*/ 2077614 w 11145414"/>
              <a:gd name="connsiteY46" fmla="*/ 85873 h 2781448"/>
              <a:gd name="connsiteX47" fmla="*/ 1325139 w 11145414"/>
              <a:gd name="connsiteY47" fmla="*/ 66823 h 2781448"/>
              <a:gd name="connsiteX48" fmla="*/ 934614 w 11145414"/>
              <a:gd name="connsiteY48" fmla="*/ 47773 h 2781448"/>
              <a:gd name="connsiteX49" fmla="*/ 696489 w 11145414"/>
              <a:gd name="connsiteY49" fmla="*/ 38248 h 2781448"/>
              <a:gd name="connsiteX50" fmla="*/ 620289 w 11145414"/>
              <a:gd name="connsiteY50" fmla="*/ 28723 h 2781448"/>
              <a:gd name="connsiteX51" fmla="*/ 391689 w 11145414"/>
              <a:gd name="connsiteY51" fmla="*/ 148 h 2781448"/>
              <a:gd name="connsiteX0" fmla="*/ 620289 w 11145414"/>
              <a:gd name="connsiteY0" fmla="*/ 342 h 2753067"/>
              <a:gd name="connsiteX1" fmla="*/ 318664 w 11145414"/>
              <a:gd name="connsiteY1" fmla="*/ 10961 h 2753067"/>
              <a:gd name="connsiteX2" fmla="*/ 258339 w 11145414"/>
              <a:gd name="connsiteY2" fmla="*/ 86067 h 2753067"/>
              <a:gd name="connsiteX3" fmla="*/ 210714 w 11145414"/>
              <a:gd name="connsiteY3" fmla="*/ 171792 h 2753067"/>
              <a:gd name="connsiteX4" fmla="*/ 124989 w 11145414"/>
              <a:gd name="connsiteY4" fmla="*/ 400392 h 2753067"/>
              <a:gd name="connsiteX5" fmla="*/ 77364 w 11145414"/>
              <a:gd name="connsiteY5" fmla="*/ 543267 h 2753067"/>
              <a:gd name="connsiteX6" fmla="*/ 29739 w 11145414"/>
              <a:gd name="connsiteY6" fmla="*/ 695667 h 2753067"/>
              <a:gd name="connsiteX7" fmla="*/ 10689 w 11145414"/>
              <a:gd name="connsiteY7" fmla="*/ 829017 h 2753067"/>
              <a:gd name="connsiteX8" fmla="*/ 10689 w 11145414"/>
              <a:gd name="connsiteY8" fmla="*/ 1305267 h 2753067"/>
              <a:gd name="connsiteX9" fmla="*/ 153564 w 11145414"/>
              <a:gd name="connsiteY9" fmla="*/ 1638642 h 2753067"/>
              <a:gd name="connsiteX10" fmla="*/ 286914 w 11145414"/>
              <a:gd name="connsiteY10" fmla="*/ 1810092 h 2753067"/>
              <a:gd name="connsiteX11" fmla="*/ 467889 w 11145414"/>
              <a:gd name="connsiteY11" fmla="*/ 1962492 h 2753067"/>
              <a:gd name="connsiteX12" fmla="*/ 1248939 w 11145414"/>
              <a:gd name="connsiteY12" fmla="*/ 2353017 h 2753067"/>
              <a:gd name="connsiteX13" fmla="*/ 2163339 w 11145414"/>
              <a:gd name="connsiteY13" fmla="*/ 2600667 h 2753067"/>
              <a:gd name="connsiteX14" fmla="*/ 3334914 w 11145414"/>
              <a:gd name="connsiteY14" fmla="*/ 2734017 h 2753067"/>
              <a:gd name="connsiteX15" fmla="*/ 3754014 w 11145414"/>
              <a:gd name="connsiteY15" fmla="*/ 2743542 h 2753067"/>
              <a:gd name="connsiteX16" fmla="*/ 4344564 w 11145414"/>
              <a:gd name="connsiteY16" fmla="*/ 2753067 h 2753067"/>
              <a:gd name="connsiteX17" fmla="*/ 5192289 w 11145414"/>
              <a:gd name="connsiteY17" fmla="*/ 2676867 h 2753067"/>
              <a:gd name="connsiteX18" fmla="*/ 5411364 w 11145414"/>
              <a:gd name="connsiteY18" fmla="*/ 2629242 h 2753067"/>
              <a:gd name="connsiteX19" fmla="*/ 5458989 w 11145414"/>
              <a:gd name="connsiteY19" fmla="*/ 2600667 h 2753067"/>
              <a:gd name="connsiteX20" fmla="*/ 5516139 w 11145414"/>
              <a:gd name="connsiteY20" fmla="*/ 2572092 h 2753067"/>
              <a:gd name="connsiteX21" fmla="*/ 5735214 w 11145414"/>
              <a:gd name="connsiteY21" fmla="*/ 2543517 h 2753067"/>
              <a:gd name="connsiteX22" fmla="*/ 5839989 w 11145414"/>
              <a:gd name="connsiteY22" fmla="*/ 2524467 h 2753067"/>
              <a:gd name="connsiteX23" fmla="*/ 6649614 w 11145414"/>
              <a:gd name="connsiteY23" fmla="*/ 2486367 h 2753067"/>
              <a:gd name="connsiteX24" fmla="*/ 7087764 w 11145414"/>
              <a:gd name="connsiteY24" fmla="*/ 2429217 h 2753067"/>
              <a:gd name="connsiteX25" fmla="*/ 7468764 w 11145414"/>
              <a:gd name="connsiteY25" fmla="*/ 2391117 h 2753067"/>
              <a:gd name="connsiteX26" fmla="*/ 7897389 w 11145414"/>
              <a:gd name="connsiteY26" fmla="*/ 2314917 h 2753067"/>
              <a:gd name="connsiteX27" fmla="*/ 8364114 w 11145414"/>
              <a:gd name="connsiteY27" fmla="*/ 2257767 h 2753067"/>
              <a:gd name="connsiteX28" fmla="*/ 8916564 w 11145414"/>
              <a:gd name="connsiteY28" fmla="*/ 2172042 h 2753067"/>
              <a:gd name="connsiteX29" fmla="*/ 10202439 w 11145414"/>
              <a:gd name="connsiteY29" fmla="*/ 1972017 h 2753067"/>
              <a:gd name="connsiteX30" fmla="*/ 10897764 w 11145414"/>
              <a:gd name="connsiteY30" fmla="*/ 1714842 h 2753067"/>
              <a:gd name="connsiteX31" fmla="*/ 11126364 w 11145414"/>
              <a:gd name="connsiteY31" fmla="*/ 1362417 h 2753067"/>
              <a:gd name="connsiteX32" fmla="*/ 11135889 w 11145414"/>
              <a:gd name="connsiteY32" fmla="*/ 1181442 h 2753067"/>
              <a:gd name="connsiteX33" fmla="*/ 11145414 w 11145414"/>
              <a:gd name="connsiteY33" fmla="*/ 1029042 h 2753067"/>
              <a:gd name="connsiteX34" fmla="*/ 11097789 w 11145414"/>
              <a:gd name="connsiteY34" fmla="*/ 714717 h 2753067"/>
              <a:gd name="connsiteX35" fmla="*/ 11031114 w 11145414"/>
              <a:gd name="connsiteY35" fmla="*/ 609942 h 2753067"/>
              <a:gd name="connsiteX36" fmla="*/ 10945389 w 11145414"/>
              <a:gd name="connsiteY36" fmla="*/ 495642 h 2753067"/>
              <a:gd name="connsiteX37" fmla="*/ 10707264 w 11145414"/>
              <a:gd name="connsiteY37" fmla="*/ 324192 h 2753067"/>
              <a:gd name="connsiteX38" fmla="*/ 10592964 w 11145414"/>
              <a:gd name="connsiteY38" fmla="*/ 276567 h 2753067"/>
              <a:gd name="connsiteX39" fmla="*/ 10459614 w 11145414"/>
              <a:gd name="connsiteY39" fmla="*/ 257517 h 2753067"/>
              <a:gd name="connsiteX40" fmla="*/ 10250064 w 11145414"/>
              <a:gd name="connsiteY40" fmla="*/ 219417 h 2753067"/>
              <a:gd name="connsiteX41" fmla="*/ 9507114 w 11145414"/>
              <a:gd name="connsiteY41" fmla="*/ 171792 h 2753067"/>
              <a:gd name="connsiteX42" fmla="*/ 9107064 w 11145414"/>
              <a:gd name="connsiteY42" fmla="*/ 162267 h 2753067"/>
              <a:gd name="connsiteX43" fmla="*/ 5792364 w 11145414"/>
              <a:gd name="connsiteY43" fmla="*/ 133692 h 2753067"/>
              <a:gd name="connsiteX44" fmla="*/ 5192289 w 11145414"/>
              <a:gd name="connsiteY44" fmla="*/ 114642 h 2753067"/>
              <a:gd name="connsiteX45" fmla="*/ 2477664 w 11145414"/>
              <a:gd name="connsiteY45" fmla="*/ 86067 h 2753067"/>
              <a:gd name="connsiteX46" fmla="*/ 2077614 w 11145414"/>
              <a:gd name="connsiteY46" fmla="*/ 57492 h 2753067"/>
              <a:gd name="connsiteX47" fmla="*/ 1325139 w 11145414"/>
              <a:gd name="connsiteY47" fmla="*/ 38442 h 2753067"/>
              <a:gd name="connsiteX48" fmla="*/ 934614 w 11145414"/>
              <a:gd name="connsiteY48" fmla="*/ 19392 h 2753067"/>
              <a:gd name="connsiteX49" fmla="*/ 696489 w 11145414"/>
              <a:gd name="connsiteY49" fmla="*/ 9867 h 2753067"/>
              <a:gd name="connsiteX50" fmla="*/ 620289 w 11145414"/>
              <a:gd name="connsiteY50" fmla="*/ 342 h 2753067"/>
              <a:gd name="connsiteX0" fmla="*/ 620289 w 11145414"/>
              <a:gd name="connsiteY0" fmla="*/ 0 h 2752725"/>
              <a:gd name="connsiteX1" fmla="*/ 258339 w 11145414"/>
              <a:gd name="connsiteY1" fmla="*/ 85725 h 2752725"/>
              <a:gd name="connsiteX2" fmla="*/ 210714 w 11145414"/>
              <a:gd name="connsiteY2" fmla="*/ 171450 h 2752725"/>
              <a:gd name="connsiteX3" fmla="*/ 124989 w 11145414"/>
              <a:gd name="connsiteY3" fmla="*/ 400050 h 2752725"/>
              <a:gd name="connsiteX4" fmla="*/ 77364 w 11145414"/>
              <a:gd name="connsiteY4" fmla="*/ 542925 h 2752725"/>
              <a:gd name="connsiteX5" fmla="*/ 29739 w 11145414"/>
              <a:gd name="connsiteY5" fmla="*/ 695325 h 2752725"/>
              <a:gd name="connsiteX6" fmla="*/ 10689 w 11145414"/>
              <a:gd name="connsiteY6" fmla="*/ 828675 h 2752725"/>
              <a:gd name="connsiteX7" fmla="*/ 10689 w 11145414"/>
              <a:gd name="connsiteY7" fmla="*/ 1304925 h 2752725"/>
              <a:gd name="connsiteX8" fmla="*/ 153564 w 11145414"/>
              <a:gd name="connsiteY8" fmla="*/ 1638300 h 2752725"/>
              <a:gd name="connsiteX9" fmla="*/ 286914 w 11145414"/>
              <a:gd name="connsiteY9" fmla="*/ 1809750 h 2752725"/>
              <a:gd name="connsiteX10" fmla="*/ 467889 w 11145414"/>
              <a:gd name="connsiteY10" fmla="*/ 1962150 h 2752725"/>
              <a:gd name="connsiteX11" fmla="*/ 1248939 w 11145414"/>
              <a:gd name="connsiteY11" fmla="*/ 2352675 h 2752725"/>
              <a:gd name="connsiteX12" fmla="*/ 2163339 w 11145414"/>
              <a:gd name="connsiteY12" fmla="*/ 2600325 h 2752725"/>
              <a:gd name="connsiteX13" fmla="*/ 3334914 w 11145414"/>
              <a:gd name="connsiteY13" fmla="*/ 2733675 h 2752725"/>
              <a:gd name="connsiteX14" fmla="*/ 3754014 w 11145414"/>
              <a:gd name="connsiteY14" fmla="*/ 2743200 h 2752725"/>
              <a:gd name="connsiteX15" fmla="*/ 4344564 w 11145414"/>
              <a:gd name="connsiteY15" fmla="*/ 2752725 h 2752725"/>
              <a:gd name="connsiteX16" fmla="*/ 5192289 w 11145414"/>
              <a:gd name="connsiteY16" fmla="*/ 2676525 h 2752725"/>
              <a:gd name="connsiteX17" fmla="*/ 5411364 w 11145414"/>
              <a:gd name="connsiteY17" fmla="*/ 2628900 h 2752725"/>
              <a:gd name="connsiteX18" fmla="*/ 5458989 w 11145414"/>
              <a:gd name="connsiteY18" fmla="*/ 2600325 h 2752725"/>
              <a:gd name="connsiteX19" fmla="*/ 5516139 w 11145414"/>
              <a:gd name="connsiteY19" fmla="*/ 2571750 h 2752725"/>
              <a:gd name="connsiteX20" fmla="*/ 5735214 w 11145414"/>
              <a:gd name="connsiteY20" fmla="*/ 2543175 h 2752725"/>
              <a:gd name="connsiteX21" fmla="*/ 5839989 w 11145414"/>
              <a:gd name="connsiteY21" fmla="*/ 2524125 h 2752725"/>
              <a:gd name="connsiteX22" fmla="*/ 6649614 w 11145414"/>
              <a:gd name="connsiteY22" fmla="*/ 2486025 h 2752725"/>
              <a:gd name="connsiteX23" fmla="*/ 7087764 w 11145414"/>
              <a:gd name="connsiteY23" fmla="*/ 2428875 h 2752725"/>
              <a:gd name="connsiteX24" fmla="*/ 7468764 w 11145414"/>
              <a:gd name="connsiteY24" fmla="*/ 2390775 h 2752725"/>
              <a:gd name="connsiteX25" fmla="*/ 7897389 w 11145414"/>
              <a:gd name="connsiteY25" fmla="*/ 2314575 h 2752725"/>
              <a:gd name="connsiteX26" fmla="*/ 8364114 w 11145414"/>
              <a:gd name="connsiteY26" fmla="*/ 2257425 h 2752725"/>
              <a:gd name="connsiteX27" fmla="*/ 8916564 w 11145414"/>
              <a:gd name="connsiteY27" fmla="*/ 2171700 h 2752725"/>
              <a:gd name="connsiteX28" fmla="*/ 10202439 w 11145414"/>
              <a:gd name="connsiteY28" fmla="*/ 1971675 h 2752725"/>
              <a:gd name="connsiteX29" fmla="*/ 10897764 w 11145414"/>
              <a:gd name="connsiteY29" fmla="*/ 1714500 h 2752725"/>
              <a:gd name="connsiteX30" fmla="*/ 11126364 w 11145414"/>
              <a:gd name="connsiteY30" fmla="*/ 1362075 h 2752725"/>
              <a:gd name="connsiteX31" fmla="*/ 11135889 w 11145414"/>
              <a:gd name="connsiteY31" fmla="*/ 1181100 h 2752725"/>
              <a:gd name="connsiteX32" fmla="*/ 11145414 w 11145414"/>
              <a:gd name="connsiteY32" fmla="*/ 1028700 h 2752725"/>
              <a:gd name="connsiteX33" fmla="*/ 11097789 w 11145414"/>
              <a:gd name="connsiteY33" fmla="*/ 714375 h 2752725"/>
              <a:gd name="connsiteX34" fmla="*/ 11031114 w 11145414"/>
              <a:gd name="connsiteY34" fmla="*/ 609600 h 2752725"/>
              <a:gd name="connsiteX35" fmla="*/ 10945389 w 11145414"/>
              <a:gd name="connsiteY35" fmla="*/ 495300 h 2752725"/>
              <a:gd name="connsiteX36" fmla="*/ 10707264 w 11145414"/>
              <a:gd name="connsiteY36" fmla="*/ 323850 h 2752725"/>
              <a:gd name="connsiteX37" fmla="*/ 10592964 w 11145414"/>
              <a:gd name="connsiteY37" fmla="*/ 276225 h 2752725"/>
              <a:gd name="connsiteX38" fmla="*/ 10459614 w 11145414"/>
              <a:gd name="connsiteY38" fmla="*/ 257175 h 2752725"/>
              <a:gd name="connsiteX39" fmla="*/ 10250064 w 11145414"/>
              <a:gd name="connsiteY39" fmla="*/ 219075 h 2752725"/>
              <a:gd name="connsiteX40" fmla="*/ 9507114 w 11145414"/>
              <a:gd name="connsiteY40" fmla="*/ 171450 h 2752725"/>
              <a:gd name="connsiteX41" fmla="*/ 9107064 w 11145414"/>
              <a:gd name="connsiteY41" fmla="*/ 161925 h 2752725"/>
              <a:gd name="connsiteX42" fmla="*/ 5792364 w 11145414"/>
              <a:gd name="connsiteY42" fmla="*/ 133350 h 2752725"/>
              <a:gd name="connsiteX43" fmla="*/ 5192289 w 11145414"/>
              <a:gd name="connsiteY43" fmla="*/ 114300 h 2752725"/>
              <a:gd name="connsiteX44" fmla="*/ 2477664 w 11145414"/>
              <a:gd name="connsiteY44" fmla="*/ 85725 h 2752725"/>
              <a:gd name="connsiteX45" fmla="*/ 2077614 w 11145414"/>
              <a:gd name="connsiteY45" fmla="*/ 57150 h 2752725"/>
              <a:gd name="connsiteX46" fmla="*/ 1325139 w 11145414"/>
              <a:gd name="connsiteY46" fmla="*/ 38100 h 2752725"/>
              <a:gd name="connsiteX47" fmla="*/ 934614 w 11145414"/>
              <a:gd name="connsiteY47" fmla="*/ 19050 h 2752725"/>
              <a:gd name="connsiteX48" fmla="*/ 696489 w 11145414"/>
              <a:gd name="connsiteY48" fmla="*/ 9525 h 2752725"/>
              <a:gd name="connsiteX49" fmla="*/ 620289 w 11145414"/>
              <a:gd name="connsiteY49" fmla="*/ 0 h 2752725"/>
              <a:gd name="connsiteX0" fmla="*/ 620289 w 11145414"/>
              <a:gd name="connsiteY0" fmla="*/ 0 h 2752725"/>
              <a:gd name="connsiteX1" fmla="*/ 258339 w 11145414"/>
              <a:gd name="connsiteY1" fmla="*/ 85725 h 2752725"/>
              <a:gd name="connsiteX2" fmla="*/ 210714 w 11145414"/>
              <a:gd name="connsiteY2" fmla="*/ 171450 h 2752725"/>
              <a:gd name="connsiteX3" fmla="*/ 124989 w 11145414"/>
              <a:gd name="connsiteY3" fmla="*/ 400050 h 2752725"/>
              <a:gd name="connsiteX4" fmla="*/ 77364 w 11145414"/>
              <a:gd name="connsiteY4" fmla="*/ 542925 h 2752725"/>
              <a:gd name="connsiteX5" fmla="*/ 29739 w 11145414"/>
              <a:gd name="connsiteY5" fmla="*/ 695325 h 2752725"/>
              <a:gd name="connsiteX6" fmla="*/ 10689 w 11145414"/>
              <a:gd name="connsiteY6" fmla="*/ 828675 h 2752725"/>
              <a:gd name="connsiteX7" fmla="*/ 10689 w 11145414"/>
              <a:gd name="connsiteY7" fmla="*/ 1304925 h 2752725"/>
              <a:gd name="connsiteX8" fmla="*/ 153564 w 11145414"/>
              <a:gd name="connsiteY8" fmla="*/ 1638300 h 2752725"/>
              <a:gd name="connsiteX9" fmla="*/ 286914 w 11145414"/>
              <a:gd name="connsiteY9" fmla="*/ 1809750 h 2752725"/>
              <a:gd name="connsiteX10" fmla="*/ 467889 w 11145414"/>
              <a:gd name="connsiteY10" fmla="*/ 1962150 h 2752725"/>
              <a:gd name="connsiteX11" fmla="*/ 1248939 w 11145414"/>
              <a:gd name="connsiteY11" fmla="*/ 2352675 h 2752725"/>
              <a:gd name="connsiteX12" fmla="*/ 2163339 w 11145414"/>
              <a:gd name="connsiteY12" fmla="*/ 2600325 h 2752725"/>
              <a:gd name="connsiteX13" fmla="*/ 3334914 w 11145414"/>
              <a:gd name="connsiteY13" fmla="*/ 2733675 h 2752725"/>
              <a:gd name="connsiteX14" fmla="*/ 3754014 w 11145414"/>
              <a:gd name="connsiteY14" fmla="*/ 2743200 h 2752725"/>
              <a:gd name="connsiteX15" fmla="*/ 4344564 w 11145414"/>
              <a:gd name="connsiteY15" fmla="*/ 2752725 h 2752725"/>
              <a:gd name="connsiteX16" fmla="*/ 5192289 w 11145414"/>
              <a:gd name="connsiteY16" fmla="*/ 2676525 h 2752725"/>
              <a:gd name="connsiteX17" fmla="*/ 5411364 w 11145414"/>
              <a:gd name="connsiteY17" fmla="*/ 2628900 h 2752725"/>
              <a:gd name="connsiteX18" fmla="*/ 5458989 w 11145414"/>
              <a:gd name="connsiteY18" fmla="*/ 2600325 h 2752725"/>
              <a:gd name="connsiteX19" fmla="*/ 5516139 w 11145414"/>
              <a:gd name="connsiteY19" fmla="*/ 2571750 h 2752725"/>
              <a:gd name="connsiteX20" fmla="*/ 5735214 w 11145414"/>
              <a:gd name="connsiteY20" fmla="*/ 2543175 h 2752725"/>
              <a:gd name="connsiteX21" fmla="*/ 5839989 w 11145414"/>
              <a:gd name="connsiteY21" fmla="*/ 2524125 h 2752725"/>
              <a:gd name="connsiteX22" fmla="*/ 6649614 w 11145414"/>
              <a:gd name="connsiteY22" fmla="*/ 2486025 h 2752725"/>
              <a:gd name="connsiteX23" fmla="*/ 7087764 w 11145414"/>
              <a:gd name="connsiteY23" fmla="*/ 2428875 h 2752725"/>
              <a:gd name="connsiteX24" fmla="*/ 7468764 w 11145414"/>
              <a:gd name="connsiteY24" fmla="*/ 2390775 h 2752725"/>
              <a:gd name="connsiteX25" fmla="*/ 7897389 w 11145414"/>
              <a:gd name="connsiteY25" fmla="*/ 2314575 h 2752725"/>
              <a:gd name="connsiteX26" fmla="*/ 8364114 w 11145414"/>
              <a:gd name="connsiteY26" fmla="*/ 2257425 h 2752725"/>
              <a:gd name="connsiteX27" fmla="*/ 8916564 w 11145414"/>
              <a:gd name="connsiteY27" fmla="*/ 2171700 h 2752725"/>
              <a:gd name="connsiteX28" fmla="*/ 10202439 w 11145414"/>
              <a:gd name="connsiteY28" fmla="*/ 1971675 h 2752725"/>
              <a:gd name="connsiteX29" fmla="*/ 10897764 w 11145414"/>
              <a:gd name="connsiteY29" fmla="*/ 1714500 h 2752725"/>
              <a:gd name="connsiteX30" fmla="*/ 11126364 w 11145414"/>
              <a:gd name="connsiteY30" fmla="*/ 1362075 h 2752725"/>
              <a:gd name="connsiteX31" fmla="*/ 11135889 w 11145414"/>
              <a:gd name="connsiteY31" fmla="*/ 1181100 h 2752725"/>
              <a:gd name="connsiteX32" fmla="*/ 11145414 w 11145414"/>
              <a:gd name="connsiteY32" fmla="*/ 1028700 h 2752725"/>
              <a:gd name="connsiteX33" fmla="*/ 11097789 w 11145414"/>
              <a:gd name="connsiteY33" fmla="*/ 714375 h 2752725"/>
              <a:gd name="connsiteX34" fmla="*/ 11031114 w 11145414"/>
              <a:gd name="connsiteY34" fmla="*/ 609600 h 2752725"/>
              <a:gd name="connsiteX35" fmla="*/ 10945389 w 11145414"/>
              <a:gd name="connsiteY35" fmla="*/ 495300 h 2752725"/>
              <a:gd name="connsiteX36" fmla="*/ 10707264 w 11145414"/>
              <a:gd name="connsiteY36" fmla="*/ 323850 h 2752725"/>
              <a:gd name="connsiteX37" fmla="*/ 10592964 w 11145414"/>
              <a:gd name="connsiteY37" fmla="*/ 276225 h 2752725"/>
              <a:gd name="connsiteX38" fmla="*/ 10459614 w 11145414"/>
              <a:gd name="connsiteY38" fmla="*/ 257175 h 2752725"/>
              <a:gd name="connsiteX39" fmla="*/ 10250064 w 11145414"/>
              <a:gd name="connsiteY39" fmla="*/ 219075 h 2752725"/>
              <a:gd name="connsiteX40" fmla="*/ 9507114 w 11145414"/>
              <a:gd name="connsiteY40" fmla="*/ 171450 h 2752725"/>
              <a:gd name="connsiteX41" fmla="*/ 9107064 w 11145414"/>
              <a:gd name="connsiteY41" fmla="*/ 161925 h 2752725"/>
              <a:gd name="connsiteX42" fmla="*/ 5792364 w 11145414"/>
              <a:gd name="connsiteY42" fmla="*/ 133350 h 2752725"/>
              <a:gd name="connsiteX43" fmla="*/ 5192289 w 11145414"/>
              <a:gd name="connsiteY43" fmla="*/ 114300 h 2752725"/>
              <a:gd name="connsiteX44" fmla="*/ 2477664 w 11145414"/>
              <a:gd name="connsiteY44" fmla="*/ 85725 h 2752725"/>
              <a:gd name="connsiteX45" fmla="*/ 2077614 w 11145414"/>
              <a:gd name="connsiteY45" fmla="*/ 57150 h 2752725"/>
              <a:gd name="connsiteX46" fmla="*/ 1325139 w 11145414"/>
              <a:gd name="connsiteY46" fmla="*/ 38100 h 2752725"/>
              <a:gd name="connsiteX47" fmla="*/ 934614 w 11145414"/>
              <a:gd name="connsiteY47" fmla="*/ 19050 h 2752725"/>
              <a:gd name="connsiteX48" fmla="*/ 696489 w 11145414"/>
              <a:gd name="connsiteY48" fmla="*/ 9525 h 2752725"/>
              <a:gd name="connsiteX49" fmla="*/ 620289 w 11145414"/>
              <a:gd name="connsiteY49" fmla="*/ 0 h 2752725"/>
              <a:gd name="connsiteX0" fmla="*/ 620289 w 11145414"/>
              <a:gd name="connsiteY0" fmla="*/ 236 h 2752961"/>
              <a:gd name="connsiteX1" fmla="*/ 258339 w 11145414"/>
              <a:gd name="connsiteY1" fmla="*/ 85961 h 2752961"/>
              <a:gd name="connsiteX2" fmla="*/ 210714 w 11145414"/>
              <a:gd name="connsiteY2" fmla="*/ 171686 h 2752961"/>
              <a:gd name="connsiteX3" fmla="*/ 124989 w 11145414"/>
              <a:gd name="connsiteY3" fmla="*/ 400286 h 2752961"/>
              <a:gd name="connsiteX4" fmla="*/ 77364 w 11145414"/>
              <a:gd name="connsiteY4" fmla="*/ 543161 h 2752961"/>
              <a:gd name="connsiteX5" fmla="*/ 29739 w 11145414"/>
              <a:gd name="connsiteY5" fmla="*/ 695561 h 2752961"/>
              <a:gd name="connsiteX6" fmla="*/ 10689 w 11145414"/>
              <a:gd name="connsiteY6" fmla="*/ 828911 h 2752961"/>
              <a:gd name="connsiteX7" fmla="*/ 10689 w 11145414"/>
              <a:gd name="connsiteY7" fmla="*/ 1305161 h 2752961"/>
              <a:gd name="connsiteX8" fmla="*/ 153564 w 11145414"/>
              <a:gd name="connsiteY8" fmla="*/ 1638536 h 2752961"/>
              <a:gd name="connsiteX9" fmla="*/ 286914 w 11145414"/>
              <a:gd name="connsiteY9" fmla="*/ 1809986 h 2752961"/>
              <a:gd name="connsiteX10" fmla="*/ 467889 w 11145414"/>
              <a:gd name="connsiteY10" fmla="*/ 1962386 h 2752961"/>
              <a:gd name="connsiteX11" fmla="*/ 1248939 w 11145414"/>
              <a:gd name="connsiteY11" fmla="*/ 2352911 h 2752961"/>
              <a:gd name="connsiteX12" fmla="*/ 2163339 w 11145414"/>
              <a:gd name="connsiteY12" fmla="*/ 2600561 h 2752961"/>
              <a:gd name="connsiteX13" fmla="*/ 3334914 w 11145414"/>
              <a:gd name="connsiteY13" fmla="*/ 2733911 h 2752961"/>
              <a:gd name="connsiteX14" fmla="*/ 3754014 w 11145414"/>
              <a:gd name="connsiteY14" fmla="*/ 2743436 h 2752961"/>
              <a:gd name="connsiteX15" fmla="*/ 4344564 w 11145414"/>
              <a:gd name="connsiteY15" fmla="*/ 2752961 h 2752961"/>
              <a:gd name="connsiteX16" fmla="*/ 5192289 w 11145414"/>
              <a:gd name="connsiteY16" fmla="*/ 2676761 h 2752961"/>
              <a:gd name="connsiteX17" fmla="*/ 5411364 w 11145414"/>
              <a:gd name="connsiteY17" fmla="*/ 2629136 h 2752961"/>
              <a:gd name="connsiteX18" fmla="*/ 5458989 w 11145414"/>
              <a:gd name="connsiteY18" fmla="*/ 2600561 h 2752961"/>
              <a:gd name="connsiteX19" fmla="*/ 5516139 w 11145414"/>
              <a:gd name="connsiteY19" fmla="*/ 2571986 h 2752961"/>
              <a:gd name="connsiteX20" fmla="*/ 5735214 w 11145414"/>
              <a:gd name="connsiteY20" fmla="*/ 2543411 h 2752961"/>
              <a:gd name="connsiteX21" fmla="*/ 5839989 w 11145414"/>
              <a:gd name="connsiteY21" fmla="*/ 2524361 h 2752961"/>
              <a:gd name="connsiteX22" fmla="*/ 6649614 w 11145414"/>
              <a:gd name="connsiteY22" fmla="*/ 2486261 h 2752961"/>
              <a:gd name="connsiteX23" fmla="*/ 7087764 w 11145414"/>
              <a:gd name="connsiteY23" fmla="*/ 2429111 h 2752961"/>
              <a:gd name="connsiteX24" fmla="*/ 7468764 w 11145414"/>
              <a:gd name="connsiteY24" fmla="*/ 2391011 h 2752961"/>
              <a:gd name="connsiteX25" fmla="*/ 7897389 w 11145414"/>
              <a:gd name="connsiteY25" fmla="*/ 2314811 h 2752961"/>
              <a:gd name="connsiteX26" fmla="*/ 8364114 w 11145414"/>
              <a:gd name="connsiteY26" fmla="*/ 2257661 h 2752961"/>
              <a:gd name="connsiteX27" fmla="*/ 8916564 w 11145414"/>
              <a:gd name="connsiteY27" fmla="*/ 2171936 h 2752961"/>
              <a:gd name="connsiteX28" fmla="*/ 10202439 w 11145414"/>
              <a:gd name="connsiteY28" fmla="*/ 1971911 h 2752961"/>
              <a:gd name="connsiteX29" fmla="*/ 10897764 w 11145414"/>
              <a:gd name="connsiteY29" fmla="*/ 1714736 h 2752961"/>
              <a:gd name="connsiteX30" fmla="*/ 11126364 w 11145414"/>
              <a:gd name="connsiteY30" fmla="*/ 1362311 h 2752961"/>
              <a:gd name="connsiteX31" fmla="*/ 11135889 w 11145414"/>
              <a:gd name="connsiteY31" fmla="*/ 1181336 h 2752961"/>
              <a:gd name="connsiteX32" fmla="*/ 11145414 w 11145414"/>
              <a:gd name="connsiteY32" fmla="*/ 1028936 h 2752961"/>
              <a:gd name="connsiteX33" fmla="*/ 11097789 w 11145414"/>
              <a:gd name="connsiteY33" fmla="*/ 714611 h 2752961"/>
              <a:gd name="connsiteX34" fmla="*/ 11031114 w 11145414"/>
              <a:gd name="connsiteY34" fmla="*/ 609836 h 2752961"/>
              <a:gd name="connsiteX35" fmla="*/ 10945389 w 11145414"/>
              <a:gd name="connsiteY35" fmla="*/ 495536 h 2752961"/>
              <a:gd name="connsiteX36" fmla="*/ 10707264 w 11145414"/>
              <a:gd name="connsiteY36" fmla="*/ 324086 h 2752961"/>
              <a:gd name="connsiteX37" fmla="*/ 10592964 w 11145414"/>
              <a:gd name="connsiteY37" fmla="*/ 276461 h 2752961"/>
              <a:gd name="connsiteX38" fmla="*/ 10459614 w 11145414"/>
              <a:gd name="connsiteY38" fmla="*/ 257411 h 2752961"/>
              <a:gd name="connsiteX39" fmla="*/ 10250064 w 11145414"/>
              <a:gd name="connsiteY39" fmla="*/ 219311 h 2752961"/>
              <a:gd name="connsiteX40" fmla="*/ 9507114 w 11145414"/>
              <a:gd name="connsiteY40" fmla="*/ 171686 h 2752961"/>
              <a:gd name="connsiteX41" fmla="*/ 9107064 w 11145414"/>
              <a:gd name="connsiteY41" fmla="*/ 162161 h 2752961"/>
              <a:gd name="connsiteX42" fmla="*/ 5792364 w 11145414"/>
              <a:gd name="connsiteY42" fmla="*/ 133586 h 2752961"/>
              <a:gd name="connsiteX43" fmla="*/ 5192289 w 11145414"/>
              <a:gd name="connsiteY43" fmla="*/ 114536 h 2752961"/>
              <a:gd name="connsiteX44" fmla="*/ 2477664 w 11145414"/>
              <a:gd name="connsiteY44" fmla="*/ 85961 h 2752961"/>
              <a:gd name="connsiteX45" fmla="*/ 2077614 w 11145414"/>
              <a:gd name="connsiteY45" fmla="*/ 57386 h 2752961"/>
              <a:gd name="connsiteX46" fmla="*/ 1325139 w 11145414"/>
              <a:gd name="connsiteY46" fmla="*/ 38336 h 2752961"/>
              <a:gd name="connsiteX47" fmla="*/ 934614 w 11145414"/>
              <a:gd name="connsiteY47" fmla="*/ 19286 h 2752961"/>
              <a:gd name="connsiteX48" fmla="*/ 696489 w 11145414"/>
              <a:gd name="connsiteY48" fmla="*/ 9761 h 2752961"/>
              <a:gd name="connsiteX49" fmla="*/ 620289 w 11145414"/>
              <a:gd name="connsiteY49" fmla="*/ 236 h 2752961"/>
              <a:gd name="connsiteX0" fmla="*/ 502594 w 11145414"/>
              <a:gd name="connsiteY0" fmla="*/ 65817 h 2743302"/>
              <a:gd name="connsiteX1" fmla="*/ 258339 w 11145414"/>
              <a:gd name="connsiteY1" fmla="*/ 76302 h 2743302"/>
              <a:gd name="connsiteX2" fmla="*/ 210714 w 11145414"/>
              <a:gd name="connsiteY2" fmla="*/ 162027 h 2743302"/>
              <a:gd name="connsiteX3" fmla="*/ 124989 w 11145414"/>
              <a:gd name="connsiteY3" fmla="*/ 390627 h 2743302"/>
              <a:gd name="connsiteX4" fmla="*/ 77364 w 11145414"/>
              <a:gd name="connsiteY4" fmla="*/ 533502 h 2743302"/>
              <a:gd name="connsiteX5" fmla="*/ 29739 w 11145414"/>
              <a:gd name="connsiteY5" fmla="*/ 685902 h 2743302"/>
              <a:gd name="connsiteX6" fmla="*/ 10689 w 11145414"/>
              <a:gd name="connsiteY6" fmla="*/ 819252 h 2743302"/>
              <a:gd name="connsiteX7" fmla="*/ 10689 w 11145414"/>
              <a:gd name="connsiteY7" fmla="*/ 1295502 h 2743302"/>
              <a:gd name="connsiteX8" fmla="*/ 153564 w 11145414"/>
              <a:gd name="connsiteY8" fmla="*/ 1628877 h 2743302"/>
              <a:gd name="connsiteX9" fmla="*/ 286914 w 11145414"/>
              <a:gd name="connsiteY9" fmla="*/ 1800327 h 2743302"/>
              <a:gd name="connsiteX10" fmla="*/ 467889 w 11145414"/>
              <a:gd name="connsiteY10" fmla="*/ 1952727 h 2743302"/>
              <a:gd name="connsiteX11" fmla="*/ 1248939 w 11145414"/>
              <a:gd name="connsiteY11" fmla="*/ 2343252 h 2743302"/>
              <a:gd name="connsiteX12" fmla="*/ 2163339 w 11145414"/>
              <a:gd name="connsiteY12" fmla="*/ 2590902 h 2743302"/>
              <a:gd name="connsiteX13" fmla="*/ 3334914 w 11145414"/>
              <a:gd name="connsiteY13" fmla="*/ 2724252 h 2743302"/>
              <a:gd name="connsiteX14" fmla="*/ 3754014 w 11145414"/>
              <a:gd name="connsiteY14" fmla="*/ 2733777 h 2743302"/>
              <a:gd name="connsiteX15" fmla="*/ 4344564 w 11145414"/>
              <a:gd name="connsiteY15" fmla="*/ 2743302 h 2743302"/>
              <a:gd name="connsiteX16" fmla="*/ 5192289 w 11145414"/>
              <a:gd name="connsiteY16" fmla="*/ 2667102 h 2743302"/>
              <a:gd name="connsiteX17" fmla="*/ 5411364 w 11145414"/>
              <a:gd name="connsiteY17" fmla="*/ 2619477 h 2743302"/>
              <a:gd name="connsiteX18" fmla="*/ 5458989 w 11145414"/>
              <a:gd name="connsiteY18" fmla="*/ 2590902 h 2743302"/>
              <a:gd name="connsiteX19" fmla="*/ 5516139 w 11145414"/>
              <a:gd name="connsiteY19" fmla="*/ 2562327 h 2743302"/>
              <a:gd name="connsiteX20" fmla="*/ 5735214 w 11145414"/>
              <a:gd name="connsiteY20" fmla="*/ 2533752 h 2743302"/>
              <a:gd name="connsiteX21" fmla="*/ 5839989 w 11145414"/>
              <a:gd name="connsiteY21" fmla="*/ 2514702 h 2743302"/>
              <a:gd name="connsiteX22" fmla="*/ 6649614 w 11145414"/>
              <a:gd name="connsiteY22" fmla="*/ 2476602 h 2743302"/>
              <a:gd name="connsiteX23" fmla="*/ 7087764 w 11145414"/>
              <a:gd name="connsiteY23" fmla="*/ 2419452 h 2743302"/>
              <a:gd name="connsiteX24" fmla="*/ 7468764 w 11145414"/>
              <a:gd name="connsiteY24" fmla="*/ 2381352 h 2743302"/>
              <a:gd name="connsiteX25" fmla="*/ 7897389 w 11145414"/>
              <a:gd name="connsiteY25" fmla="*/ 2305152 h 2743302"/>
              <a:gd name="connsiteX26" fmla="*/ 8364114 w 11145414"/>
              <a:gd name="connsiteY26" fmla="*/ 2248002 h 2743302"/>
              <a:gd name="connsiteX27" fmla="*/ 8916564 w 11145414"/>
              <a:gd name="connsiteY27" fmla="*/ 2162277 h 2743302"/>
              <a:gd name="connsiteX28" fmla="*/ 10202439 w 11145414"/>
              <a:gd name="connsiteY28" fmla="*/ 1962252 h 2743302"/>
              <a:gd name="connsiteX29" fmla="*/ 10897764 w 11145414"/>
              <a:gd name="connsiteY29" fmla="*/ 1705077 h 2743302"/>
              <a:gd name="connsiteX30" fmla="*/ 11126364 w 11145414"/>
              <a:gd name="connsiteY30" fmla="*/ 1352652 h 2743302"/>
              <a:gd name="connsiteX31" fmla="*/ 11135889 w 11145414"/>
              <a:gd name="connsiteY31" fmla="*/ 1171677 h 2743302"/>
              <a:gd name="connsiteX32" fmla="*/ 11145414 w 11145414"/>
              <a:gd name="connsiteY32" fmla="*/ 1019277 h 2743302"/>
              <a:gd name="connsiteX33" fmla="*/ 11097789 w 11145414"/>
              <a:gd name="connsiteY33" fmla="*/ 704952 h 2743302"/>
              <a:gd name="connsiteX34" fmla="*/ 11031114 w 11145414"/>
              <a:gd name="connsiteY34" fmla="*/ 600177 h 2743302"/>
              <a:gd name="connsiteX35" fmla="*/ 10945389 w 11145414"/>
              <a:gd name="connsiteY35" fmla="*/ 485877 h 2743302"/>
              <a:gd name="connsiteX36" fmla="*/ 10707264 w 11145414"/>
              <a:gd name="connsiteY36" fmla="*/ 314427 h 2743302"/>
              <a:gd name="connsiteX37" fmla="*/ 10592964 w 11145414"/>
              <a:gd name="connsiteY37" fmla="*/ 266802 h 2743302"/>
              <a:gd name="connsiteX38" fmla="*/ 10459614 w 11145414"/>
              <a:gd name="connsiteY38" fmla="*/ 247752 h 2743302"/>
              <a:gd name="connsiteX39" fmla="*/ 10250064 w 11145414"/>
              <a:gd name="connsiteY39" fmla="*/ 209652 h 2743302"/>
              <a:gd name="connsiteX40" fmla="*/ 9507114 w 11145414"/>
              <a:gd name="connsiteY40" fmla="*/ 162027 h 2743302"/>
              <a:gd name="connsiteX41" fmla="*/ 9107064 w 11145414"/>
              <a:gd name="connsiteY41" fmla="*/ 152502 h 2743302"/>
              <a:gd name="connsiteX42" fmla="*/ 5792364 w 11145414"/>
              <a:gd name="connsiteY42" fmla="*/ 123927 h 2743302"/>
              <a:gd name="connsiteX43" fmla="*/ 5192289 w 11145414"/>
              <a:gd name="connsiteY43" fmla="*/ 104877 h 2743302"/>
              <a:gd name="connsiteX44" fmla="*/ 2477664 w 11145414"/>
              <a:gd name="connsiteY44" fmla="*/ 76302 h 2743302"/>
              <a:gd name="connsiteX45" fmla="*/ 2077614 w 11145414"/>
              <a:gd name="connsiteY45" fmla="*/ 47727 h 2743302"/>
              <a:gd name="connsiteX46" fmla="*/ 1325139 w 11145414"/>
              <a:gd name="connsiteY46" fmla="*/ 28677 h 2743302"/>
              <a:gd name="connsiteX47" fmla="*/ 934614 w 11145414"/>
              <a:gd name="connsiteY47" fmla="*/ 9627 h 2743302"/>
              <a:gd name="connsiteX48" fmla="*/ 696489 w 11145414"/>
              <a:gd name="connsiteY48" fmla="*/ 102 h 2743302"/>
              <a:gd name="connsiteX49" fmla="*/ 502594 w 11145414"/>
              <a:gd name="connsiteY49" fmla="*/ 65817 h 2743302"/>
              <a:gd name="connsiteX0" fmla="*/ 502594 w 11145414"/>
              <a:gd name="connsiteY0" fmla="*/ 65817 h 2743302"/>
              <a:gd name="connsiteX1" fmla="*/ 258339 w 11145414"/>
              <a:gd name="connsiteY1" fmla="*/ 76302 h 2743302"/>
              <a:gd name="connsiteX2" fmla="*/ 210714 w 11145414"/>
              <a:gd name="connsiteY2" fmla="*/ 162027 h 2743302"/>
              <a:gd name="connsiteX3" fmla="*/ 124989 w 11145414"/>
              <a:gd name="connsiteY3" fmla="*/ 390627 h 2743302"/>
              <a:gd name="connsiteX4" fmla="*/ 77364 w 11145414"/>
              <a:gd name="connsiteY4" fmla="*/ 533502 h 2743302"/>
              <a:gd name="connsiteX5" fmla="*/ 29739 w 11145414"/>
              <a:gd name="connsiteY5" fmla="*/ 685902 h 2743302"/>
              <a:gd name="connsiteX6" fmla="*/ 10689 w 11145414"/>
              <a:gd name="connsiteY6" fmla="*/ 819252 h 2743302"/>
              <a:gd name="connsiteX7" fmla="*/ 10689 w 11145414"/>
              <a:gd name="connsiteY7" fmla="*/ 1295502 h 2743302"/>
              <a:gd name="connsiteX8" fmla="*/ 153564 w 11145414"/>
              <a:gd name="connsiteY8" fmla="*/ 1628877 h 2743302"/>
              <a:gd name="connsiteX9" fmla="*/ 286914 w 11145414"/>
              <a:gd name="connsiteY9" fmla="*/ 1800327 h 2743302"/>
              <a:gd name="connsiteX10" fmla="*/ 467889 w 11145414"/>
              <a:gd name="connsiteY10" fmla="*/ 1952727 h 2743302"/>
              <a:gd name="connsiteX11" fmla="*/ 1248939 w 11145414"/>
              <a:gd name="connsiteY11" fmla="*/ 2343252 h 2743302"/>
              <a:gd name="connsiteX12" fmla="*/ 2163339 w 11145414"/>
              <a:gd name="connsiteY12" fmla="*/ 2590902 h 2743302"/>
              <a:gd name="connsiteX13" fmla="*/ 3334914 w 11145414"/>
              <a:gd name="connsiteY13" fmla="*/ 2724252 h 2743302"/>
              <a:gd name="connsiteX14" fmla="*/ 3754014 w 11145414"/>
              <a:gd name="connsiteY14" fmla="*/ 2733777 h 2743302"/>
              <a:gd name="connsiteX15" fmla="*/ 4344564 w 11145414"/>
              <a:gd name="connsiteY15" fmla="*/ 2743302 h 2743302"/>
              <a:gd name="connsiteX16" fmla="*/ 5192289 w 11145414"/>
              <a:gd name="connsiteY16" fmla="*/ 2667102 h 2743302"/>
              <a:gd name="connsiteX17" fmla="*/ 5411364 w 11145414"/>
              <a:gd name="connsiteY17" fmla="*/ 2619477 h 2743302"/>
              <a:gd name="connsiteX18" fmla="*/ 5458989 w 11145414"/>
              <a:gd name="connsiteY18" fmla="*/ 2590902 h 2743302"/>
              <a:gd name="connsiteX19" fmla="*/ 5516139 w 11145414"/>
              <a:gd name="connsiteY19" fmla="*/ 2562327 h 2743302"/>
              <a:gd name="connsiteX20" fmla="*/ 5735214 w 11145414"/>
              <a:gd name="connsiteY20" fmla="*/ 2533752 h 2743302"/>
              <a:gd name="connsiteX21" fmla="*/ 5839989 w 11145414"/>
              <a:gd name="connsiteY21" fmla="*/ 2514702 h 2743302"/>
              <a:gd name="connsiteX22" fmla="*/ 6649614 w 11145414"/>
              <a:gd name="connsiteY22" fmla="*/ 2476602 h 2743302"/>
              <a:gd name="connsiteX23" fmla="*/ 7087764 w 11145414"/>
              <a:gd name="connsiteY23" fmla="*/ 2419452 h 2743302"/>
              <a:gd name="connsiteX24" fmla="*/ 7468764 w 11145414"/>
              <a:gd name="connsiteY24" fmla="*/ 2381352 h 2743302"/>
              <a:gd name="connsiteX25" fmla="*/ 7897389 w 11145414"/>
              <a:gd name="connsiteY25" fmla="*/ 2305152 h 2743302"/>
              <a:gd name="connsiteX26" fmla="*/ 8364114 w 11145414"/>
              <a:gd name="connsiteY26" fmla="*/ 2248002 h 2743302"/>
              <a:gd name="connsiteX27" fmla="*/ 8916564 w 11145414"/>
              <a:gd name="connsiteY27" fmla="*/ 2162277 h 2743302"/>
              <a:gd name="connsiteX28" fmla="*/ 10202439 w 11145414"/>
              <a:gd name="connsiteY28" fmla="*/ 1962252 h 2743302"/>
              <a:gd name="connsiteX29" fmla="*/ 10897764 w 11145414"/>
              <a:gd name="connsiteY29" fmla="*/ 1705077 h 2743302"/>
              <a:gd name="connsiteX30" fmla="*/ 11126364 w 11145414"/>
              <a:gd name="connsiteY30" fmla="*/ 1352652 h 2743302"/>
              <a:gd name="connsiteX31" fmla="*/ 11135889 w 11145414"/>
              <a:gd name="connsiteY31" fmla="*/ 1171677 h 2743302"/>
              <a:gd name="connsiteX32" fmla="*/ 11145414 w 11145414"/>
              <a:gd name="connsiteY32" fmla="*/ 1019277 h 2743302"/>
              <a:gd name="connsiteX33" fmla="*/ 11097789 w 11145414"/>
              <a:gd name="connsiteY33" fmla="*/ 704952 h 2743302"/>
              <a:gd name="connsiteX34" fmla="*/ 11031114 w 11145414"/>
              <a:gd name="connsiteY34" fmla="*/ 600177 h 2743302"/>
              <a:gd name="connsiteX35" fmla="*/ 10945389 w 11145414"/>
              <a:gd name="connsiteY35" fmla="*/ 485877 h 2743302"/>
              <a:gd name="connsiteX36" fmla="*/ 10707264 w 11145414"/>
              <a:gd name="connsiteY36" fmla="*/ 314427 h 2743302"/>
              <a:gd name="connsiteX37" fmla="*/ 10592964 w 11145414"/>
              <a:gd name="connsiteY37" fmla="*/ 266802 h 2743302"/>
              <a:gd name="connsiteX38" fmla="*/ 10459614 w 11145414"/>
              <a:gd name="connsiteY38" fmla="*/ 247752 h 2743302"/>
              <a:gd name="connsiteX39" fmla="*/ 10250064 w 11145414"/>
              <a:gd name="connsiteY39" fmla="*/ 209652 h 2743302"/>
              <a:gd name="connsiteX40" fmla="*/ 9507114 w 11145414"/>
              <a:gd name="connsiteY40" fmla="*/ 162027 h 2743302"/>
              <a:gd name="connsiteX41" fmla="*/ 9107064 w 11145414"/>
              <a:gd name="connsiteY41" fmla="*/ 152502 h 2743302"/>
              <a:gd name="connsiteX42" fmla="*/ 5792364 w 11145414"/>
              <a:gd name="connsiteY42" fmla="*/ 123927 h 2743302"/>
              <a:gd name="connsiteX43" fmla="*/ 5192289 w 11145414"/>
              <a:gd name="connsiteY43" fmla="*/ 104877 h 2743302"/>
              <a:gd name="connsiteX44" fmla="*/ 2477664 w 11145414"/>
              <a:gd name="connsiteY44" fmla="*/ 76302 h 2743302"/>
              <a:gd name="connsiteX45" fmla="*/ 2077614 w 11145414"/>
              <a:gd name="connsiteY45" fmla="*/ 47727 h 2743302"/>
              <a:gd name="connsiteX46" fmla="*/ 1325139 w 11145414"/>
              <a:gd name="connsiteY46" fmla="*/ 28677 h 2743302"/>
              <a:gd name="connsiteX47" fmla="*/ 934614 w 11145414"/>
              <a:gd name="connsiteY47" fmla="*/ 9627 h 2743302"/>
              <a:gd name="connsiteX48" fmla="*/ 696489 w 11145414"/>
              <a:gd name="connsiteY48" fmla="*/ 102 h 2743302"/>
              <a:gd name="connsiteX49" fmla="*/ 502594 w 11145414"/>
              <a:gd name="connsiteY49" fmla="*/ 65817 h 2743302"/>
              <a:gd name="connsiteX0" fmla="*/ 502594 w 11145414"/>
              <a:gd name="connsiteY0" fmla="*/ 65817 h 2743302"/>
              <a:gd name="connsiteX1" fmla="*/ 210714 w 11145414"/>
              <a:gd name="connsiteY1" fmla="*/ 162027 h 2743302"/>
              <a:gd name="connsiteX2" fmla="*/ 124989 w 11145414"/>
              <a:gd name="connsiteY2" fmla="*/ 390627 h 2743302"/>
              <a:gd name="connsiteX3" fmla="*/ 77364 w 11145414"/>
              <a:gd name="connsiteY3" fmla="*/ 533502 h 2743302"/>
              <a:gd name="connsiteX4" fmla="*/ 29739 w 11145414"/>
              <a:gd name="connsiteY4" fmla="*/ 685902 h 2743302"/>
              <a:gd name="connsiteX5" fmla="*/ 10689 w 11145414"/>
              <a:gd name="connsiteY5" fmla="*/ 819252 h 2743302"/>
              <a:gd name="connsiteX6" fmla="*/ 10689 w 11145414"/>
              <a:gd name="connsiteY6" fmla="*/ 1295502 h 2743302"/>
              <a:gd name="connsiteX7" fmla="*/ 153564 w 11145414"/>
              <a:gd name="connsiteY7" fmla="*/ 1628877 h 2743302"/>
              <a:gd name="connsiteX8" fmla="*/ 286914 w 11145414"/>
              <a:gd name="connsiteY8" fmla="*/ 1800327 h 2743302"/>
              <a:gd name="connsiteX9" fmla="*/ 467889 w 11145414"/>
              <a:gd name="connsiteY9" fmla="*/ 1952727 h 2743302"/>
              <a:gd name="connsiteX10" fmla="*/ 1248939 w 11145414"/>
              <a:gd name="connsiteY10" fmla="*/ 2343252 h 2743302"/>
              <a:gd name="connsiteX11" fmla="*/ 2163339 w 11145414"/>
              <a:gd name="connsiteY11" fmla="*/ 2590902 h 2743302"/>
              <a:gd name="connsiteX12" fmla="*/ 3334914 w 11145414"/>
              <a:gd name="connsiteY12" fmla="*/ 2724252 h 2743302"/>
              <a:gd name="connsiteX13" fmla="*/ 3754014 w 11145414"/>
              <a:gd name="connsiteY13" fmla="*/ 2733777 h 2743302"/>
              <a:gd name="connsiteX14" fmla="*/ 4344564 w 11145414"/>
              <a:gd name="connsiteY14" fmla="*/ 2743302 h 2743302"/>
              <a:gd name="connsiteX15" fmla="*/ 5192289 w 11145414"/>
              <a:gd name="connsiteY15" fmla="*/ 2667102 h 2743302"/>
              <a:gd name="connsiteX16" fmla="*/ 5411364 w 11145414"/>
              <a:gd name="connsiteY16" fmla="*/ 2619477 h 2743302"/>
              <a:gd name="connsiteX17" fmla="*/ 5458989 w 11145414"/>
              <a:gd name="connsiteY17" fmla="*/ 2590902 h 2743302"/>
              <a:gd name="connsiteX18" fmla="*/ 5516139 w 11145414"/>
              <a:gd name="connsiteY18" fmla="*/ 2562327 h 2743302"/>
              <a:gd name="connsiteX19" fmla="*/ 5735214 w 11145414"/>
              <a:gd name="connsiteY19" fmla="*/ 2533752 h 2743302"/>
              <a:gd name="connsiteX20" fmla="*/ 5839989 w 11145414"/>
              <a:gd name="connsiteY20" fmla="*/ 2514702 h 2743302"/>
              <a:gd name="connsiteX21" fmla="*/ 6649614 w 11145414"/>
              <a:gd name="connsiteY21" fmla="*/ 2476602 h 2743302"/>
              <a:gd name="connsiteX22" fmla="*/ 7087764 w 11145414"/>
              <a:gd name="connsiteY22" fmla="*/ 2419452 h 2743302"/>
              <a:gd name="connsiteX23" fmla="*/ 7468764 w 11145414"/>
              <a:gd name="connsiteY23" fmla="*/ 2381352 h 2743302"/>
              <a:gd name="connsiteX24" fmla="*/ 7897389 w 11145414"/>
              <a:gd name="connsiteY24" fmla="*/ 2305152 h 2743302"/>
              <a:gd name="connsiteX25" fmla="*/ 8364114 w 11145414"/>
              <a:gd name="connsiteY25" fmla="*/ 2248002 h 2743302"/>
              <a:gd name="connsiteX26" fmla="*/ 8916564 w 11145414"/>
              <a:gd name="connsiteY26" fmla="*/ 2162277 h 2743302"/>
              <a:gd name="connsiteX27" fmla="*/ 10202439 w 11145414"/>
              <a:gd name="connsiteY27" fmla="*/ 1962252 h 2743302"/>
              <a:gd name="connsiteX28" fmla="*/ 10897764 w 11145414"/>
              <a:gd name="connsiteY28" fmla="*/ 1705077 h 2743302"/>
              <a:gd name="connsiteX29" fmla="*/ 11126364 w 11145414"/>
              <a:gd name="connsiteY29" fmla="*/ 1352652 h 2743302"/>
              <a:gd name="connsiteX30" fmla="*/ 11135889 w 11145414"/>
              <a:gd name="connsiteY30" fmla="*/ 1171677 h 2743302"/>
              <a:gd name="connsiteX31" fmla="*/ 11145414 w 11145414"/>
              <a:gd name="connsiteY31" fmla="*/ 1019277 h 2743302"/>
              <a:gd name="connsiteX32" fmla="*/ 11097789 w 11145414"/>
              <a:gd name="connsiteY32" fmla="*/ 704952 h 2743302"/>
              <a:gd name="connsiteX33" fmla="*/ 11031114 w 11145414"/>
              <a:gd name="connsiteY33" fmla="*/ 600177 h 2743302"/>
              <a:gd name="connsiteX34" fmla="*/ 10945389 w 11145414"/>
              <a:gd name="connsiteY34" fmla="*/ 485877 h 2743302"/>
              <a:gd name="connsiteX35" fmla="*/ 10707264 w 11145414"/>
              <a:gd name="connsiteY35" fmla="*/ 314427 h 2743302"/>
              <a:gd name="connsiteX36" fmla="*/ 10592964 w 11145414"/>
              <a:gd name="connsiteY36" fmla="*/ 266802 h 2743302"/>
              <a:gd name="connsiteX37" fmla="*/ 10459614 w 11145414"/>
              <a:gd name="connsiteY37" fmla="*/ 247752 h 2743302"/>
              <a:gd name="connsiteX38" fmla="*/ 10250064 w 11145414"/>
              <a:gd name="connsiteY38" fmla="*/ 209652 h 2743302"/>
              <a:gd name="connsiteX39" fmla="*/ 9507114 w 11145414"/>
              <a:gd name="connsiteY39" fmla="*/ 162027 h 2743302"/>
              <a:gd name="connsiteX40" fmla="*/ 9107064 w 11145414"/>
              <a:gd name="connsiteY40" fmla="*/ 152502 h 2743302"/>
              <a:gd name="connsiteX41" fmla="*/ 5792364 w 11145414"/>
              <a:gd name="connsiteY41" fmla="*/ 123927 h 2743302"/>
              <a:gd name="connsiteX42" fmla="*/ 5192289 w 11145414"/>
              <a:gd name="connsiteY42" fmla="*/ 104877 h 2743302"/>
              <a:gd name="connsiteX43" fmla="*/ 2477664 w 11145414"/>
              <a:gd name="connsiteY43" fmla="*/ 76302 h 2743302"/>
              <a:gd name="connsiteX44" fmla="*/ 2077614 w 11145414"/>
              <a:gd name="connsiteY44" fmla="*/ 47727 h 2743302"/>
              <a:gd name="connsiteX45" fmla="*/ 1325139 w 11145414"/>
              <a:gd name="connsiteY45" fmla="*/ 28677 h 2743302"/>
              <a:gd name="connsiteX46" fmla="*/ 934614 w 11145414"/>
              <a:gd name="connsiteY46" fmla="*/ 9627 h 2743302"/>
              <a:gd name="connsiteX47" fmla="*/ 696489 w 11145414"/>
              <a:gd name="connsiteY47" fmla="*/ 102 h 2743302"/>
              <a:gd name="connsiteX48" fmla="*/ 502594 w 11145414"/>
              <a:gd name="connsiteY48" fmla="*/ 65817 h 2743302"/>
              <a:gd name="connsiteX0" fmla="*/ 502594 w 11145414"/>
              <a:gd name="connsiteY0" fmla="*/ 65817 h 2743302"/>
              <a:gd name="connsiteX1" fmla="*/ 210714 w 11145414"/>
              <a:gd name="connsiteY1" fmla="*/ 162027 h 2743302"/>
              <a:gd name="connsiteX2" fmla="*/ 124989 w 11145414"/>
              <a:gd name="connsiteY2" fmla="*/ 390627 h 2743302"/>
              <a:gd name="connsiteX3" fmla="*/ 77364 w 11145414"/>
              <a:gd name="connsiteY3" fmla="*/ 533502 h 2743302"/>
              <a:gd name="connsiteX4" fmla="*/ 29739 w 11145414"/>
              <a:gd name="connsiteY4" fmla="*/ 685902 h 2743302"/>
              <a:gd name="connsiteX5" fmla="*/ 10689 w 11145414"/>
              <a:gd name="connsiteY5" fmla="*/ 819252 h 2743302"/>
              <a:gd name="connsiteX6" fmla="*/ 10689 w 11145414"/>
              <a:gd name="connsiteY6" fmla="*/ 1295502 h 2743302"/>
              <a:gd name="connsiteX7" fmla="*/ 153564 w 11145414"/>
              <a:gd name="connsiteY7" fmla="*/ 1628877 h 2743302"/>
              <a:gd name="connsiteX8" fmla="*/ 286914 w 11145414"/>
              <a:gd name="connsiteY8" fmla="*/ 1800327 h 2743302"/>
              <a:gd name="connsiteX9" fmla="*/ 467889 w 11145414"/>
              <a:gd name="connsiteY9" fmla="*/ 1952727 h 2743302"/>
              <a:gd name="connsiteX10" fmla="*/ 1248939 w 11145414"/>
              <a:gd name="connsiteY10" fmla="*/ 2343252 h 2743302"/>
              <a:gd name="connsiteX11" fmla="*/ 2163339 w 11145414"/>
              <a:gd name="connsiteY11" fmla="*/ 2590902 h 2743302"/>
              <a:gd name="connsiteX12" fmla="*/ 3334914 w 11145414"/>
              <a:gd name="connsiteY12" fmla="*/ 2724252 h 2743302"/>
              <a:gd name="connsiteX13" fmla="*/ 3754014 w 11145414"/>
              <a:gd name="connsiteY13" fmla="*/ 2733777 h 2743302"/>
              <a:gd name="connsiteX14" fmla="*/ 4344564 w 11145414"/>
              <a:gd name="connsiteY14" fmla="*/ 2743302 h 2743302"/>
              <a:gd name="connsiteX15" fmla="*/ 5192289 w 11145414"/>
              <a:gd name="connsiteY15" fmla="*/ 2667102 h 2743302"/>
              <a:gd name="connsiteX16" fmla="*/ 5411364 w 11145414"/>
              <a:gd name="connsiteY16" fmla="*/ 2619477 h 2743302"/>
              <a:gd name="connsiteX17" fmla="*/ 5458989 w 11145414"/>
              <a:gd name="connsiteY17" fmla="*/ 2590902 h 2743302"/>
              <a:gd name="connsiteX18" fmla="*/ 5516139 w 11145414"/>
              <a:gd name="connsiteY18" fmla="*/ 2562327 h 2743302"/>
              <a:gd name="connsiteX19" fmla="*/ 5735214 w 11145414"/>
              <a:gd name="connsiteY19" fmla="*/ 2533752 h 2743302"/>
              <a:gd name="connsiteX20" fmla="*/ 5839989 w 11145414"/>
              <a:gd name="connsiteY20" fmla="*/ 2514702 h 2743302"/>
              <a:gd name="connsiteX21" fmla="*/ 6649614 w 11145414"/>
              <a:gd name="connsiteY21" fmla="*/ 2476602 h 2743302"/>
              <a:gd name="connsiteX22" fmla="*/ 7087764 w 11145414"/>
              <a:gd name="connsiteY22" fmla="*/ 2419452 h 2743302"/>
              <a:gd name="connsiteX23" fmla="*/ 7468764 w 11145414"/>
              <a:gd name="connsiteY23" fmla="*/ 2381352 h 2743302"/>
              <a:gd name="connsiteX24" fmla="*/ 7897389 w 11145414"/>
              <a:gd name="connsiteY24" fmla="*/ 2305152 h 2743302"/>
              <a:gd name="connsiteX25" fmla="*/ 8364114 w 11145414"/>
              <a:gd name="connsiteY25" fmla="*/ 2248002 h 2743302"/>
              <a:gd name="connsiteX26" fmla="*/ 8916564 w 11145414"/>
              <a:gd name="connsiteY26" fmla="*/ 2162277 h 2743302"/>
              <a:gd name="connsiteX27" fmla="*/ 10202439 w 11145414"/>
              <a:gd name="connsiteY27" fmla="*/ 1962252 h 2743302"/>
              <a:gd name="connsiteX28" fmla="*/ 10897764 w 11145414"/>
              <a:gd name="connsiteY28" fmla="*/ 1705077 h 2743302"/>
              <a:gd name="connsiteX29" fmla="*/ 11126364 w 11145414"/>
              <a:gd name="connsiteY29" fmla="*/ 1352652 h 2743302"/>
              <a:gd name="connsiteX30" fmla="*/ 11135889 w 11145414"/>
              <a:gd name="connsiteY30" fmla="*/ 1171677 h 2743302"/>
              <a:gd name="connsiteX31" fmla="*/ 11145414 w 11145414"/>
              <a:gd name="connsiteY31" fmla="*/ 1019277 h 2743302"/>
              <a:gd name="connsiteX32" fmla="*/ 11097789 w 11145414"/>
              <a:gd name="connsiteY32" fmla="*/ 704952 h 2743302"/>
              <a:gd name="connsiteX33" fmla="*/ 11031114 w 11145414"/>
              <a:gd name="connsiteY33" fmla="*/ 600177 h 2743302"/>
              <a:gd name="connsiteX34" fmla="*/ 10945389 w 11145414"/>
              <a:gd name="connsiteY34" fmla="*/ 485877 h 2743302"/>
              <a:gd name="connsiteX35" fmla="*/ 10707264 w 11145414"/>
              <a:gd name="connsiteY35" fmla="*/ 314427 h 2743302"/>
              <a:gd name="connsiteX36" fmla="*/ 10592964 w 11145414"/>
              <a:gd name="connsiteY36" fmla="*/ 266802 h 2743302"/>
              <a:gd name="connsiteX37" fmla="*/ 10459614 w 11145414"/>
              <a:gd name="connsiteY37" fmla="*/ 247752 h 2743302"/>
              <a:gd name="connsiteX38" fmla="*/ 10250064 w 11145414"/>
              <a:gd name="connsiteY38" fmla="*/ 209652 h 2743302"/>
              <a:gd name="connsiteX39" fmla="*/ 9507114 w 11145414"/>
              <a:gd name="connsiteY39" fmla="*/ 162027 h 2743302"/>
              <a:gd name="connsiteX40" fmla="*/ 9107064 w 11145414"/>
              <a:gd name="connsiteY40" fmla="*/ 152502 h 2743302"/>
              <a:gd name="connsiteX41" fmla="*/ 5792364 w 11145414"/>
              <a:gd name="connsiteY41" fmla="*/ 123927 h 2743302"/>
              <a:gd name="connsiteX42" fmla="*/ 5192289 w 11145414"/>
              <a:gd name="connsiteY42" fmla="*/ 104877 h 2743302"/>
              <a:gd name="connsiteX43" fmla="*/ 2477664 w 11145414"/>
              <a:gd name="connsiteY43" fmla="*/ 76302 h 2743302"/>
              <a:gd name="connsiteX44" fmla="*/ 2077614 w 11145414"/>
              <a:gd name="connsiteY44" fmla="*/ 47727 h 2743302"/>
              <a:gd name="connsiteX45" fmla="*/ 1325139 w 11145414"/>
              <a:gd name="connsiteY45" fmla="*/ 28677 h 2743302"/>
              <a:gd name="connsiteX46" fmla="*/ 934614 w 11145414"/>
              <a:gd name="connsiteY46" fmla="*/ 9627 h 2743302"/>
              <a:gd name="connsiteX47" fmla="*/ 696489 w 11145414"/>
              <a:gd name="connsiteY47" fmla="*/ 102 h 2743302"/>
              <a:gd name="connsiteX48" fmla="*/ 502594 w 11145414"/>
              <a:gd name="connsiteY48" fmla="*/ 65817 h 2743302"/>
              <a:gd name="connsiteX0" fmla="*/ 502594 w 11145414"/>
              <a:gd name="connsiteY0" fmla="*/ 65817 h 2743302"/>
              <a:gd name="connsiteX1" fmla="*/ 210714 w 11145414"/>
              <a:gd name="connsiteY1" fmla="*/ 162027 h 2743302"/>
              <a:gd name="connsiteX2" fmla="*/ 124989 w 11145414"/>
              <a:gd name="connsiteY2" fmla="*/ 390627 h 2743302"/>
              <a:gd name="connsiteX3" fmla="*/ 77364 w 11145414"/>
              <a:gd name="connsiteY3" fmla="*/ 533502 h 2743302"/>
              <a:gd name="connsiteX4" fmla="*/ 29739 w 11145414"/>
              <a:gd name="connsiteY4" fmla="*/ 685902 h 2743302"/>
              <a:gd name="connsiteX5" fmla="*/ 10689 w 11145414"/>
              <a:gd name="connsiteY5" fmla="*/ 819252 h 2743302"/>
              <a:gd name="connsiteX6" fmla="*/ 10689 w 11145414"/>
              <a:gd name="connsiteY6" fmla="*/ 1295502 h 2743302"/>
              <a:gd name="connsiteX7" fmla="*/ 153564 w 11145414"/>
              <a:gd name="connsiteY7" fmla="*/ 1628877 h 2743302"/>
              <a:gd name="connsiteX8" fmla="*/ 286914 w 11145414"/>
              <a:gd name="connsiteY8" fmla="*/ 1800327 h 2743302"/>
              <a:gd name="connsiteX9" fmla="*/ 467889 w 11145414"/>
              <a:gd name="connsiteY9" fmla="*/ 1952727 h 2743302"/>
              <a:gd name="connsiteX10" fmla="*/ 1248939 w 11145414"/>
              <a:gd name="connsiteY10" fmla="*/ 2343252 h 2743302"/>
              <a:gd name="connsiteX11" fmla="*/ 2163339 w 11145414"/>
              <a:gd name="connsiteY11" fmla="*/ 2590902 h 2743302"/>
              <a:gd name="connsiteX12" fmla="*/ 3334914 w 11145414"/>
              <a:gd name="connsiteY12" fmla="*/ 2724252 h 2743302"/>
              <a:gd name="connsiteX13" fmla="*/ 3754014 w 11145414"/>
              <a:gd name="connsiteY13" fmla="*/ 2733777 h 2743302"/>
              <a:gd name="connsiteX14" fmla="*/ 4344564 w 11145414"/>
              <a:gd name="connsiteY14" fmla="*/ 2743302 h 2743302"/>
              <a:gd name="connsiteX15" fmla="*/ 5192289 w 11145414"/>
              <a:gd name="connsiteY15" fmla="*/ 2667102 h 2743302"/>
              <a:gd name="connsiteX16" fmla="*/ 5411364 w 11145414"/>
              <a:gd name="connsiteY16" fmla="*/ 2619477 h 2743302"/>
              <a:gd name="connsiteX17" fmla="*/ 5458989 w 11145414"/>
              <a:gd name="connsiteY17" fmla="*/ 2590902 h 2743302"/>
              <a:gd name="connsiteX18" fmla="*/ 5516139 w 11145414"/>
              <a:gd name="connsiteY18" fmla="*/ 2562327 h 2743302"/>
              <a:gd name="connsiteX19" fmla="*/ 5735214 w 11145414"/>
              <a:gd name="connsiteY19" fmla="*/ 2533752 h 2743302"/>
              <a:gd name="connsiteX20" fmla="*/ 5839989 w 11145414"/>
              <a:gd name="connsiteY20" fmla="*/ 2514702 h 2743302"/>
              <a:gd name="connsiteX21" fmla="*/ 6649614 w 11145414"/>
              <a:gd name="connsiteY21" fmla="*/ 2476602 h 2743302"/>
              <a:gd name="connsiteX22" fmla="*/ 7087764 w 11145414"/>
              <a:gd name="connsiteY22" fmla="*/ 2419452 h 2743302"/>
              <a:gd name="connsiteX23" fmla="*/ 7468764 w 11145414"/>
              <a:gd name="connsiteY23" fmla="*/ 2381352 h 2743302"/>
              <a:gd name="connsiteX24" fmla="*/ 7897389 w 11145414"/>
              <a:gd name="connsiteY24" fmla="*/ 2305152 h 2743302"/>
              <a:gd name="connsiteX25" fmla="*/ 8364114 w 11145414"/>
              <a:gd name="connsiteY25" fmla="*/ 2248002 h 2743302"/>
              <a:gd name="connsiteX26" fmla="*/ 8916564 w 11145414"/>
              <a:gd name="connsiteY26" fmla="*/ 2162277 h 2743302"/>
              <a:gd name="connsiteX27" fmla="*/ 10202439 w 11145414"/>
              <a:gd name="connsiteY27" fmla="*/ 1962252 h 2743302"/>
              <a:gd name="connsiteX28" fmla="*/ 10897764 w 11145414"/>
              <a:gd name="connsiteY28" fmla="*/ 1705077 h 2743302"/>
              <a:gd name="connsiteX29" fmla="*/ 11126364 w 11145414"/>
              <a:gd name="connsiteY29" fmla="*/ 1352652 h 2743302"/>
              <a:gd name="connsiteX30" fmla="*/ 11135889 w 11145414"/>
              <a:gd name="connsiteY30" fmla="*/ 1171677 h 2743302"/>
              <a:gd name="connsiteX31" fmla="*/ 11145414 w 11145414"/>
              <a:gd name="connsiteY31" fmla="*/ 1019277 h 2743302"/>
              <a:gd name="connsiteX32" fmla="*/ 11097789 w 11145414"/>
              <a:gd name="connsiteY32" fmla="*/ 704952 h 2743302"/>
              <a:gd name="connsiteX33" fmla="*/ 11031114 w 11145414"/>
              <a:gd name="connsiteY33" fmla="*/ 600177 h 2743302"/>
              <a:gd name="connsiteX34" fmla="*/ 10945389 w 11145414"/>
              <a:gd name="connsiteY34" fmla="*/ 485877 h 2743302"/>
              <a:gd name="connsiteX35" fmla="*/ 10707264 w 11145414"/>
              <a:gd name="connsiteY35" fmla="*/ 314427 h 2743302"/>
              <a:gd name="connsiteX36" fmla="*/ 10592964 w 11145414"/>
              <a:gd name="connsiteY36" fmla="*/ 266802 h 2743302"/>
              <a:gd name="connsiteX37" fmla="*/ 10459614 w 11145414"/>
              <a:gd name="connsiteY37" fmla="*/ 247752 h 2743302"/>
              <a:gd name="connsiteX38" fmla="*/ 10250064 w 11145414"/>
              <a:gd name="connsiteY38" fmla="*/ 209652 h 2743302"/>
              <a:gd name="connsiteX39" fmla="*/ 9507114 w 11145414"/>
              <a:gd name="connsiteY39" fmla="*/ 162027 h 2743302"/>
              <a:gd name="connsiteX40" fmla="*/ 9107064 w 11145414"/>
              <a:gd name="connsiteY40" fmla="*/ 152502 h 2743302"/>
              <a:gd name="connsiteX41" fmla="*/ 5792364 w 11145414"/>
              <a:gd name="connsiteY41" fmla="*/ 123927 h 2743302"/>
              <a:gd name="connsiteX42" fmla="*/ 5192289 w 11145414"/>
              <a:gd name="connsiteY42" fmla="*/ 104877 h 2743302"/>
              <a:gd name="connsiteX43" fmla="*/ 2477664 w 11145414"/>
              <a:gd name="connsiteY43" fmla="*/ 76302 h 2743302"/>
              <a:gd name="connsiteX44" fmla="*/ 2077614 w 11145414"/>
              <a:gd name="connsiteY44" fmla="*/ 47727 h 2743302"/>
              <a:gd name="connsiteX45" fmla="*/ 1325139 w 11145414"/>
              <a:gd name="connsiteY45" fmla="*/ 28677 h 2743302"/>
              <a:gd name="connsiteX46" fmla="*/ 934614 w 11145414"/>
              <a:gd name="connsiteY46" fmla="*/ 9627 h 2743302"/>
              <a:gd name="connsiteX47" fmla="*/ 696489 w 11145414"/>
              <a:gd name="connsiteY47" fmla="*/ 102 h 2743302"/>
              <a:gd name="connsiteX48" fmla="*/ 502594 w 11145414"/>
              <a:gd name="connsiteY48" fmla="*/ 65817 h 2743302"/>
              <a:gd name="connsiteX0" fmla="*/ 611236 w 11145414"/>
              <a:gd name="connsiteY0" fmla="*/ 28302 h 2743407"/>
              <a:gd name="connsiteX1" fmla="*/ 210714 w 11145414"/>
              <a:gd name="connsiteY1" fmla="*/ 162132 h 2743407"/>
              <a:gd name="connsiteX2" fmla="*/ 124989 w 11145414"/>
              <a:gd name="connsiteY2" fmla="*/ 390732 h 2743407"/>
              <a:gd name="connsiteX3" fmla="*/ 77364 w 11145414"/>
              <a:gd name="connsiteY3" fmla="*/ 533607 h 2743407"/>
              <a:gd name="connsiteX4" fmla="*/ 29739 w 11145414"/>
              <a:gd name="connsiteY4" fmla="*/ 686007 h 2743407"/>
              <a:gd name="connsiteX5" fmla="*/ 10689 w 11145414"/>
              <a:gd name="connsiteY5" fmla="*/ 819357 h 2743407"/>
              <a:gd name="connsiteX6" fmla="*/ 10689 w 11145414"/>
              <a:gd name="connsiteY6" fmla="*/ 1295607 h 2743407"/>
              <a:gd name="connsiteX7" fmla="*/ 153564 w 11145414"/>
              <a:gd name="connsiteY7" fmla="*/ 1628982 h 2743407"/>
              <a:gd name="connsiteX8" fmla="*/ 286914 w 11145414"/>
              <a:gd name="connsiteY8" fmla="*/ 1800432 h 2743407"/>
              <a:gd name="connsiteX9" fmla="*/ 467889 w 11145414"/>
              <a:gd name="connsiteY9" fmla="*/ 1952832 h 2743407"/>
              <a:gd name="connsiteX10" fmla="*/ 1248939 w 11145414"/>
              <a:gd name="connsiteY10" fmla="*/ 2343357 h 2743407"/>
              <a:gd name="connsiteX11" fmla="*/ 2163339 w 11145414"/>
              <a:gd name="connsiteY11" fmla="*/ 2591007 h 2743407"/>
              <a:gd name="connsiteX12" fmla="*/ 3334914 w 11145414"/>
              <a:gd name="connsiteY12" fmla="*/ 2724357 h 2743407"/>
              <a:gd name="connsiteX13" fmla="*/ 3754014 w 11145414"/>
              <a:gd name="connsiteY13" fmla="*/ 2733882 h 2743407"/>
              <a:gd name="connsiteX14" fmla="*/ 4344564 w 11145414"/>
              <a:gd name="connsiteY14" fmla="*/ 2743407 h 2743407"/>
              <a:gd name="connsiteX15" fmla="*/ 5192289 w 11145414"/>
              <a:gd name="connsiteY15" fmla="*/ 2667207 h 2743407"/>
              <a:gd name="connsiteX16" fmla="*/ 5411364 w 11145414"/>
              <a:gd name="connsiteY16" fmla="*/ 2619582 h 2743407"/>
              <a:gd name="connsiteX17" fmla="*/ 5458989 w 11145414"/>
              <a:gd name="connsiteY17" fmla="*/ 2591007 h 2743407"/>
              <a:gd name="connsiteX18" fmla="*/ 5516139 w 11145414"/>
              <a:gd name="connsiteY18" fmla="*/ 2562432 h 2743407"/>
              <a:gd name="connsiteX19" fmla="*/ 5735214 w 11145414"/>
              <a:gd name="connsiteY19" fmla="*/ 2533857 h 2743407"/>
              <a:gd name="connsiteX20" fmla="*/ 5839989 w 11145414"/>
              <a:gd name="connsiteY20" fmla="*/ 2514807 h 2743407"/>
              <a:gd name="connsiteX21" fmla="*/ 6649614 w 11145414"/>
              <a:gd name="connsiteY21" fmla="*/ 2476707 h 2743407"/>
              <a:gd name="connsiteX22" fmla="*/ 7087764 w 11145414"/>
              <a:gd name="connsiteY22" fmla="*/ 2419557 h 2743407"/>
              <a:gd name="connsiteX23" fmla="*/ 7468764 w 11145414"/>
              <a:gd name="connsiteY23" fmla="*/ 2381457 h 2743407"/>
              <a:gd name="connsiteX24" fmla="*/ 7897389 w 11145414"/>
              <a:gd name="connsiteY24" fmla="*/ 2305257 h 2743407"/>
              <a:gd name="connsiteX25" fmla="*/ 8364114 w 11145414"/>
              <a:gd name="connsiteY25" fmla="*/ 2248107 h 2743407"/>
              <a:gd name="connsiteX26" fmla="*/ 8916564 w 11145414"/>
              <a:gd name="connsiteY26" fmla="*/ 2162382 h 2743407"/>
              <a:gd name="connsiteX27" fmla="*/ 10202439 w 11145414"/>
              <a:gd name="connsiteY27" fmla="*/ 1962357 h 2743407"/>
              <a:gd name="connsiteX28" fmla="*/ 10897764 w 11145414"/>
              <a:gd name="connsiteY28" fmla="*/ 1705182 h 2743407"/>
              <a:gd name="connsiteX29" fmla="*/ 11126364 w 11145414"/>
              <a:gd name="connsiteY29" fmla="*/ 1352757 h 2743407"/>
              <a:gd name="connsiteX30" fmla="*/ 11135889 w 11145414"/>
              <a:gd name="connsiteY30" fmla="*/ 1171782 h 2743407"/>
              <a:gd name="connsiteX31" fmla="*/ 11145414 w 11145414"/>
              <a:gd name="connsiteY31" fmla="*/ 1019382 h 2743407"/>
              <a:gd name="connsiteX32" fmla="*/ 11097789 w 11145414"/>
              <a:gd name="connsiteY32" fmla="*/ 705057 h 2743407"/>
              <a:gd name="connsiteX33" fmla="*/ 11031114 w 11145414"/>
              <a:gd name="connsiteY33" fmla="*/ 600282 h 2743407"/>
              <a:gd name="connsiteX34" fmla="*/ 10945389 w 11145414"/>
              <a:gd name="connsiteY34" fmla="*/ 485982 h 2743407"/>
              <a:gd name="connsiteX35" fmla="*/ 10707264 w 11145414"/>
              <a:gd name="connsiteY35" fmla="*/ 314532 h 2743407"/>
              <a:gd name="connsiteX36" fmla="*/ 10592964 w 11145414"/>
              <a:gd name="connsiteY36" fmla="*/ 266907 h 2743407"/>
              <a:gd name="connsiteX37" fmla="*/ 10459614 w 11145414"/>
              <a:gd name="connsiteY37" fmla="*/ 247857 h 2743407"/>
              <a:gd name="connsiteX38" fmla="*/ 10250064 w 11145414"/>
              <a:gd name="connsiteY38" fmla="*/ 209757 h 2743407"/>
              <a:gd name="connsiteX39" fmla="*/ 9507114 w 11145414"/>
              <a:gd name="connsiteY39" fmla="*/ 162132 h 2743407"/>
              <a:gd name="connsiteX40" fmla="*/ 9107064 w 11145414"/>
              <a:gd name="connsiteY40" fmla="*/ 152607 h 2743407"/>
              <a:gd name="connsiteX41" fmla="*/ 5792364 w 11145414"/>
              <a:gd name="connsiteY41" fmla="*/ 124032 h 2743407"/>
              <a:gd name="connsiteX42" fmla="*/ 5192289 w 11145414"/>
              <a:gd name="connsiteY42" fmla="*/ 104982 h 2743407"/>
              <a:gd name="connsiteX43" fmla="*/ 2477664 w 11145414"/>
              <a:gd name="connsiteY43" fmla="*/ 76407 h 2743407"/>
              <a:gd name="connsiteX44" fmla="*/ 2077614 w 11145414"/>
              <a:gd name="connsiteY44" fmla="*/ 47832 h 2743407"/>
              <a:gd name="connsiteX45" fmla="*/ 1325139 w 11145414"/>
              <a:gd name="connsiteY45" fmla="*/ 28782 h 2743407"/>
              <a:gd name="connsiteX46" fmla="*/ 934614 w 11145414"/>
              <a:gd name="connsiteY46" fmla="*/ 9732 h 2743407"/>
              <a:gd name="connsiteX47" fmla="*/ 696489 w 11145414"/>
              <a:gd name="connsiteY47" fmla="*/ 207 h 2743407"/>
              <a:gd name="connsiteX48" fmla="*/ 611236 w 11145414"/>
              <a:gd name="connsiteY48" fmla="*/ 28302 h 2743407"/>
              <a:gd name="connsiteX0" fmla="*/ 696489 w 11145414"/>
              <a:gd name="connsiteY0" fmla="*/ 0 h 2743200"/>
              <a:gd name="connsiteX1" fmla="*/ 210714 w 11145414"/>
              <a:gd name="connsiteY1" fmla="*/ 161925 h 2743200"/>
              <a:gd name="connsiteX2" fmla="*/ 124989 w 11145414"/>
              <a:gd name="connsiteY2" fmla="*/ 390525 h 2743200"/>
              <a:gd name="connsiteX3" fmla="*/ 77364 w 11145414"/>
              <a:gd name="connsiteY3" fmla="*/ 533400 h 2743200"/>
              <a:gd name="connsiteX4" fmla="*/ 29739 w 11145414"/>
              <a:gd name="connsiteY4" fmla="*/ 685800 h 2743200"/>
              <a:gd name="connsiteX5" fmla="*/ 10689 w 11145414"/>
              <a:gd name="connsiteY5" fmla="*/ 819150 h 2743200"/>
              <a:gd name="connsiteX6" fmla="*/ 10689 w 11145414"/>
              <a:gd name="connsiteY6" fmla="*/ 1295400 h 2743200"/>
              <a:gd name="connsiteX7" fmla="*/ 153564 w 11145414"/>
              <a:gd name="connsiteY7" fmla="*/ 1628775 h 2743200"/>
              <a:gd name="connsiteX8" fmla="*/ 286914 w 11145414"/>
              <a:gd name="connsiteY8" fmla="*/ 1800225 h 2743200"/>
              <a:gd name="connsiteX9" fmla="*/ 467889 w 11145414"/>
              <a:gd name="connsiteY9" fmla="*/ 1952625 h 2743200"/>
              <a:gd name="connsiteX10" fmla="*/ 1248939 w 11145414"/>
              <a:gd name="connsiteY10" fmla="*/ 2343150 h 2743200"/>
              <a:gd name="connsiteX11" fmla="*/ 2163339 w 11145414"/>
              <a:gd name="connsiteY11" fmla="*/ 2590800 h 2743200"/>
              <a:gd name="connsiteX12" fmla="*/ 3334914 w 11145414"/>
              <a:gd name="connsiteY12" fmla="*/ 2724150 h 2743200"/>
              <a:gd name="connsiteX13" fmla="*/ 3754014 w 11145414"/>
              <a:gd name="connsiteY13" fmla="*/ 2733675 h 2743200"/>
              <a:gd name="connsiteX14" fmla="*/ 4344564 w 11145414"/>
              <a:gd name="connsiteY14" fmla="*/ 2743200 h 2743200"/>
              <a:gd name="connsiteX15" fmla="*/ 5192289 w 11145414"/>
              <a:gd name="connsiteY15" fmla="*/ 2667000 h 2743200"/>
              <a:gd name="connsiteX16" fmla="*/ 5411364 w 11145414"/>
              <a:gd name="connsiteY16" fmla="*/ 2619375 h 2743200"/>
              <a:gd name="connsiteX17" fmla="*/ 5458989 w 11145414"/>
              <a:gd name="connsiteY17" fmla="*/ 2590800 h 2743200"/>
              <a:gd name="connsiteX18" fmla="*/ 5516139 w 11145414"/>
              <a:gd name="connsiteY18" fmla="*/ 2562225 h 2743200"/>
              <a:gd name="connsiteX19" fmla="*/ 5735214 w 11145414"/>
              <a:gd name="connsiteY19" fmla="*/ 2533650 h 2743200"/>
              <a:gd name="connsiteX20" fmla="*/ 5839989 w 11145414"/>
              <a:gd name="connsiteY20" fmla="*/ 2514600 h 2743200"/>
              <a:gd name="connsiteX21" fmla="*/ 6649614 w 11145414"/>
              <a:gd name="connsiteY21" fmla="*/ 2476500 h 2743200"/>
              <a:gd name="connsiteX22" fmla="*/ 7087764 w 11145414"/>
              <a:gd name="connsiteY22" fmla="*/ 2419350 h 2743200"/>
              <a:gd name="connsiteX23" fmla="*/ 7468764 w 11145414"/>
              <a:gd name="connsiteY23" fmla="*/ 2381250 h 2743200"/>
              <a:gd name="connsiteX24" fmla="*/ 7897389 w 11145414"/>
              <a:gd name="connsiteY24" fmla="*/ 2305050 h 2743200"/>
              <a:gd name="connsiteX25" fmla="*/ 8364114 w 11145414"/>
              <a:gd name="connsiteY25" fmla="*/ 2247900 h 2743200"/>
              <a:gd name="connsiteX26" fmla="*/ 8916564 w 11145414"/>
              <a:gd name="connsiteY26" fmla="*/ 2162175 h 2743200"/>
              <a:gd name="connsiteX27" fmla="*/ 10202439 w 11145414"/>
              <a:gd name="connsiteY27" fmla="*/ 1962150 h 2743200"/>
              <a:gd name="connsiteX28" fmla="*/ 10897764 w 11145414"/>
              <a:gd name="connsiteY28" fmla="*/ 1704975 h 2743200"/>
              <a:gd name="connsiteX29" fmla="*/ 11126364 w 11145414"/>
              <a:gd name="connsiteY29" fmla="*/ 1352550 h 2743200"/>
              <a:gd name="connsiteX30" fmla="*/ 11135889 w 11145414"/>
              <a:gd name="connsiteY30" fmla="*/ 1171575 h 2743200"/>
              <a:gd name="connsiteX31" fmla="*/ 11145414 w 11145414"/>
              <a:gd name="connsiteY31" fmla="*/ 1019175 h 2743200"/>
              <a:gd name="connsiteX32" fmla="*/ 11097789 w 11145414"/>
              <a:gd name="connsiteY32" fmla="*/ 704850 h 2743200"/>
              <a:gd name="connsiteX33" fmla="*/ 11031114 w 11145414"/>
              <a:gd name="connsiteY33" fmla="*/ 600075 h 2743200"/>
              <a:gd name="connsiteX34" fmla="*/ 10945389 w 11145414"/>
              <a:gd name="connsiteY34" fmla="*/ 485775 h 2743200"/>
              <a:gd name="connsiteX35" fmla="*/ 10707264 w 11145414"/>
              <a:gd name="connsiteY35" fmla="*/ 314325 h 2743200"/>
              <a:gd name="connsiteX36" fmla="*/ 10592964 w 11145414"/>
              <a:gd name="connsiteY36" fmla="*/ 266700 h 2743200"/>
              <a:gd name="connsiteX37" fmla="*/ 10459614 w 11145414"/>
              <a:gd name="connsiteY37" fmla="*/ 247650 h 2743200"/>
              <a:gd name="connsiteX38" fmla="*/ 10250064 w 11145414"/>
              <a:gd name="connsiteY38" fmla="*/ 209550 h 2743200"/>
              <a:gd name="connsiteX39" fmla="*/ 9507114 w 11145414"/>
              <a:gd name="connsiteY39" fmla="*/ 161925 h 2743200"/>
              <a:gd name="connsiteX40" fmla="*/ 9107064 w 11145414"/>
              <a:gd name="connsiteY40" fmla="*/ 152400 h 2743200"/>
              <a:gd name="connsiteX41" fmla="*/ 5792364 w 11145414"/>
              <a:gd name="connsiteY41" fmla="*/ 123825 h 2743200"/>
              <a:gd name="connsiteX42" fmla="*/ 5192289 w 11145414"/>
              <a:gd name="connsiteY42" fmla="*/ 104775 h 2743200"/>
              <a:gd name="connsiteX43" fmla="*/ 2477664 w 11145414"/>
              <a:gd name="connsiteY43" fmla="*/ 76200 h 2743200"/>
              <a:gd name="connsiteX44" fmla="*/ 2077614 w 11145414"/>
              <a:gd name="connsiteY44" fmla="*/ 47625 h 2743200"/>
              <a:gd name="connsiteX45" fmla="*/ 1325139 w 11145414"/>
              <a:gd name="connsiteY45" fmla="*/ 28575 h 2743200"/>
              <a:gd name="connsiteX46" fmla="*/ 934614 w 11145414"/>
              <a:gd name="connsiteY46" fmla="*/ 9525 h 2743200"/>
              <a:gd name="connsiteX47" fmla="*/ 696489 w 11145414"/>
              <a:gd name="connsiteY47" fmla="*/ 0 h 2743200"/>
              <a:gd name="connsiteX0" fmla="*/ 696489 w 11145414"/>
              <a:gd name="connsiteY0" fmla="*/ 0 h 2743200"/>
              <a:gd name="connsiteX1" fmla="*/ 124989 w 11145414"/>
              <a:gd name="connsiteY1" fmla="*/ 39052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06470 w 11145414"/>
              <a:gd name="connsiteY1" fmla="*/ 277665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197416 w 11145414"/>
              <a:gd name="connsiteY1" fmla="*/ 211831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197416 w 11145414"/>
              <a:gd name="connsiteY1" fmla="*/ 211831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696489 w 11145414"/>
              <a:gd name="connsiteY0" fmla="*/ 0 h 2743200"/>
              <a:gd name="connsiteX1" fmla="*/ 224577 w 11145414"/>
              <a:gd name="connsiteY1" fmla="*/ 211831 h 2743200"/>
              <a:gd name="connsiteX2" fmla="*/ 77364 w 11145414"/>
              <a:gd name="connsiteY2" fmla="*/ 533400 h 2743200"/>
              <a:gd name="connsiteX3" fmla="*/ 29739 w 11145414"/>
              <a:gd name="connsiteY3" fmla="*/ 685800 h 2743200"/>
              <a:gd name="connsiteX4" fmla="*/ 10689 w 11145414"/>
              <a:gd name="connsiteY4" fmla="*/ 819150 h 2743200"/>
              <a:gd name="connsiteX5" fmla="*/ 10689 w 11145414"/>
              <a:gd name="connsiteY5" fmla="*/ 1295400 h 2743200"/>
              <a:gd name="connsiteX6" fmla="*/ 153564 w 11145414"/>
              <a:gd name="connsiteY6" fmla="*/ 1628775 h 2743200"/>
              <a:gd name="connsiteX7" fmla="*/ 286914 w 11145414"/>
              <a:gd name="connsiteY7" fmla="*/ 1800225 h 2743200"/>
              <a:gd name="connsiteX8" fmla="*/ 467889 w 11145414"/>
              <a:gd name="connsiteY8" fmla="*/ 1952625 h 2743200"/>
              <a:gd name="connsiteX9" fmla="*/ 1248939 w 11145414"/>
              <a:gd name="connsiteY9" fmla="*/ 2343150 h 2743200"/>
              <a:gd name="connsiteX10" fmla="*/ 2163339 w 11145414"/>
              <a:gd name="connsiteY10" fmla="*/ 2590800 h 2743200"/>
              <a:gd name="connsiteX11" fmla="*/ 3334914 w 11145414"/>
              <a:gd name="connsiteY11" fmla="*/ 2724150 h 2743200"/>
              <a:gd name="connsiteX12" fmla="*/ 3754014 w 11145414"/>
              <a:gd name="connsiteY12" fmla="*/ 2733675 h 2743200"/>
              <a:gd name="connsiteX13" fmla="*/ 4344564 w 11145414"/>
              <a:gd name="connsiteY13" fmla="*/ 2743200 h 2743200"/>
              <a:gd name="connsiteX14" fmla="*/ 5192289 w 11145414"/>
              <a:gd name="connsiteY14" fmla="*/ 2667000 h 2743200"/>
              <a:gd name="connsiteX15" fmla="*/ 5411364 w 11145414"/>
              <a:gd name="connsiteY15" fmla="*/ 2619375 h 2743200"/>
              <a:gd name="connsiteX16" fmla="*/ 5458989 w 11145414"/>
              <a:gd name="connsiteY16" fmla="*/ 2590800 h 2743200"/>
              <a:gd name="connsiteX17" fmla="*/ 5516139 w 11145414"/>
              <a:gd name="connsiteY17" fmla="*/ 2562225 h 2743200"/>
              <a:gd name="connsiteX18" fmla="*/ 5735214 w 11145414"/>
              <a:gd name="connsiteY18" fmla="*/ 2533650 h 2743200"/>
              <a:gd name="connsiteX19" fmla="*/ 5839989 w 11145414"/>
              <a:gd name="connsiteY19" fmla="*/ 2514600 h 2743200"/>
              <a:gd name="connsiteX20" fmla="*/ 6649614 w 11145414"/>
              <a:gd name="connsiteY20" fmla="*/ 2476500 h 2743200"/>
              <a:gd name="connsiteX21" fmla="*/ 7087764 w 11145414"/>
              <a:gd name="connsiteY21" fmla="*/ 2419350 h 2743200"/>
              <a:gd name="connsiteX22" fmla="*/ 7468764 w 11145414"/>
              <a:gd name="connsiteY22" fmla="*/ 2381250 h 2743200"/>
              <a:gd name="connsiteX23" fmla="*/ 7897389 w 11145414"/>
              <a:gd name="connsiteY23" fmla="*/ 2305050 h 2743200"/>
              <a:gd name="connsiteX24" fmla="*/ 8364114 w 11145414"/>
              <a:gd name="connsiteY24" fmla="*/ 2247900 h 2743200"/>
              <a:gd name="connsiteX25" fmla="*/ 8916564 w 11145414"/>
              <a:gd name="connsiteY25" fmla="*/ 2162175 h 2743200"/>
              <a:gd name="connsiteX26" fmla="*/ 10202439 w 11145414"/>
              <a:gd name="connsiteY26" fmla="*/ 1962150 h 2743200"/>
              <a:gd name="connsiteX27" fmla="*/ 10897764 w 11145414"/>
              <a:gd name="connsiteY27" fmla="*/ 1704975 h 2743200"/>
              <a:gd name="connsiteX28" fmla="*/ 11126364 w 11145414"/>
              <a:gd name="connsiteY28" fmla="*/ 1352550 h 2743200"/>
              <a:gd name="connsiteX29" fmla="*/ 11135889 w 11145414"/>
              <a:gd name="connsiteY29" fmla="*/ 1171575 h 2743200"/>
              <a:gd name="connsiteX30" fmla="*/ 11145414 w 11145414"/>
              <a:gd name="connsiteY30" fmla="*/ 1019175 h 2743200"/>
              <a:gd name="connsiteX31" fmla="*/ 11097789 w 11145414"/>
              <a:gd name="connsiteY31" fmla="*/ 704850 h 2743200"/>
              <a:gd name="connsiteX32" fmla="*/ 11031114 w 11145414"/>
              <a:gd name="connsiteY32" fmla="*/ 600075 h 2743200"/>
              <a:gd name="connsiteX33" fmla="*/ 10945389 w 11145414"/>
              <a:gd name="connsiteY33" fmla="*/ 485775 h 2743200"/>
              <a:gd name="connsiteX34" fmla="*/ 10707264 w 11145414"/>
              <a:gd name="connsiteY34" fmla="*/ 314325 h 2743200"/>
              <a:gd name="connsiteX35" fmla="*/ 10592964 w 11145414"/>
              <a:gd name="connsiteY35" fmla="*/ 266700 h 2743200"/>
              <a:gd name="connsiteX36" fmla="*/ 10459614 w 11145414"/>
              <a:gd name="connsiteY36" fmla="*/ 247650 h 2743200"/>
              <a:gd name="connsiteX37" fmla="*/ 10250064 w 11145414"/>
              <a:gd name="connsiteY37" fmla="*/ 209550 h 2743200"/>
              <a:gd name="connsiteX38" fmla="*/ 9507114 w 11145414"/>
              <a:gd name="connsiteY38" fmla="*/ 161925 h 2743200"/>
              <a:gd name="connsiteX39" fmla="*/ 9107064 w 11145414"/>
              <a:gd name="connsiteY39" fmla="*/ 152400 h 2743200"/>
              <a:gd name="connsiteX40" fmla="*/ 5792364 w 11145414"/>
              <a:gd name="connsiteY40" fmla="*/ 123825 h 2743200"/>
              <a:gd name="connsiteX41" fmla="*/ 5192289 w 11145414"/>
              <a:gd name="connsiteY41" fmla="*/ 104775 h 2743200"/>
              <a:gd name="connsiteX42" fmla="*/ 2477664 w 11145414"/>
              <a:gd name="connsiteY42" fmla="*/ 76200 h 2743200"/>
              <a:gd name="connsiteX43" fmla="*/ 2077614 w 11145414"/>
              <a:gd name="connsiteY43" fmla="*/ 47625 h 2743200"/>
              <a:gd name="connsiteX44" fmla="*/ 1325139 w 11145414"/>
              <a:gd name="connsiteY44" fmla="*/ 28575 h 2743200"/>
              <a:gd name="connsiteX45" fmla="*/ 934614 w 11145414"/>
              <a:gd name="connsiteY45" fmla="*/ 9525 h 2743200"/>
              <a:gd name="connsiteX46" fmla="*/ 696489 w 11145414"/>
              <a:gd name="connsiteY46" fmla="*/ 0 h 2743200"/>
              <a:gd name="connsiteX0" fmla="*/ 587848 w 11145414"/>
              <a:gd name="connsiteY0" fmla="*/ 19124 h 2734110"/>
              <a:gd name="connsiteX1" fmla="*/ 224577 w 11145414"/>
              <a:gd name="connsiteY1" fmla="*/ 202741 h 2734110"/>
              <a:gd name="connsiteX2" fmla="*/ 77364 w 11145414"/>
              <a:gd name="connsiteY2" fmla="*/ 524310 h 2734110"/>
              <a:gd name="connsiteX3" fmla="*/ 29739 w 11145414"/>
              <a:gd name="connsiteY3" fmla="*/ 676710 h 2734110"/>
              <a:gd name="connsiteX4" fmla="*/ 10689 w 11145414"/>
              <a:gd name="connsiteY4" fmla="*/ 810060 h 2734110"/>
              <a:gd name="connsiteX5" fmla="*/ 10689 w 11145414"/>
              <a:gd name="connsiteY5" fmla="*/ 1286310 h 2734110"/>
              <a:gd name="connsiteX6" fmla="*/ 153564 w 11145414"/>
              <a:gd name="connsiteY6" fmla="*/ 1619685 h 2734110"/>
              <a:gd name="connsiteX7" fmla="*/ 286914 w 11145414"/>
              <a:gd name="connsiteY7" fmla="*/ 1791135 h 2734110"/>
              <a:gd name="connsiteX8" fmla="*/ 467889 w 11145414"/>
              <a:gd name="connsiteY8" fmla="*/ 1943535 h 2734110"/>
              <a:gd name="connsiteX9" fmla="*/ 1248939 w 11145414"/>
              <a:gd name="connsiteY9" fmla="*/ 2334060 h 2734110"/>
              <a:gd name="connsiteX10" fmla="*/ 2163339 w 11145414"/>
              <a:gd name="connsiteY10" fmla="*/ 2581710 h 2734110"/>
              <a:gd name="connsiteX11" fmla="*/ 3334914 w 11145414"/>
              <a:gd name="connsiteY11" fmla="*/ 2715060 h 2734110"/>
              <a:gd name="connsiteX12" fmla="*/ 3754014 w 11145414"/>
              <a:gd name="connsiteY12" fmla="*/ 2724585 h 2734110"/>
              <a:gd name="connsiteX13" fmla="*/ 4344564 w 11145414"/>
              <a:gd name="connsiteY13" fmla="*/ 2734110 h 2734110"/>
              <a:gd name="connsiteX14" fmla="*/ 5192289 w 11145414"/>
              <a:gd name="connsiteY14" fmla="*/ 2657910 h 2734110"/>
              <a:gd name="connsiteX15" fmla="*/ 5411364 w 11145414"/>
              <a:gd name="connsiteY15" fmla="*/ 2610285 h 2734110"/>
              <a:gd name="connsiteX16" fmla="*/ 5458989 w 11145414"/>
              <a:gd name="connsiteY16" fmla="*/ 2581710 h 2734110"/>
              <a:gd name="connsiteX17" fmla="*/ 5516139 w 11145414"/>
              <a:gd name="connsiteY17" fmla="*/ 2553135 h 2734110"/>
              <a:gd name="connsiteX18" fmla="*/ 5735214 w 11145414"/>
              <a:gd name="connsiteY18" fmla="*/ 2524560 h 2734110"/>
              <a:gd name="connsiteX19" fmla="*/ 5839989 w 11145414"/>
              <a:gd name="connsiteY19" fmla="*/ 2505510 h 2734110"/>
              <a:gd name="connsiteX20" fmla="*/ 6649614 w 11145414"/>
              <a:gd name="connsiteY20" fmla="*/ 2467410 h 2734110"/>
              <a:gd name="connsiteX21" fmla="*/ 7087764 w 11145414"/>
              <a:gd name="connsiteY21" fmla="*/ 2410260 h 2734110"/>
              <a:gd name="connsiteX22" fmla="*/ 7468764 w 11145414"/>
              <a:gd name="connsiteY22" fmla="*/ 2372160 h 2734110"/>
              <a:gd name="connsiteX23" fmla="*/ 7897389 w 11145414"/>
              <a:gd name="connsiteY23" fmla="*/ 2295960 h 2734110"/>
              <a:gd name="connsiteX24" fmla="*/ 8364114 w 11145414"/>
              <a:gd name="connsiteY24" fmla="*/ 2238810 h 2734110"/>
              <a:gd name="connsiteX25" fmla="*/ 8916564 w 11145414"/>
              <a:gd name="connsiteY25" fmla="*/ 2153085 h 2734110"/>
              <a:gd name="connsiteX26" fmla="*/ 10202439 w 11145414"/>
              <a:gd name="connsiteY26" fmla="*/ 1953060 h 2734110"/>
              <a:gd name="connsiteX27" fmla="*/ 10897764 w 11145414"/>
              <a:gd name="connsiteY27" fmla="*/ 1695885 h 2734110"/>
              <a:gd name="connsiteX28" fmla="*/ 11126364 w 11145414"/>
              <a:gd name="connsiteY28" fmla="*/ 1343460 h 2734110"/>
              <a:gd name="connsiteX29" fmla="*/ 11135889 w 11145414"/>
              <a:gd name="connsiteY29" fmla="*/ 1162485 h 2734110"/>
              <a:gd name="connsiteX30" fmla="*/ 11145414 w 11145414"/>
              <a:gd name="connsiteY30" fmla="*/ 1010085 h 2734110"/>
              <a:gd name="connsiteX31" fmla="*/ 11097789 w 11145414"/>
              <a:gd name="connsiteY31" fmla="*/ 695760 h 2734110"/>
              <a:gd name="connsiteX32" fmla="*/ 11031114 w 11145414"/>
              <a:gd name="connsiteY32" fmla="*/ 590985 h 2734110"/>
              <a:gd name="connsiteX33" fmla="*/ 10945389 w 11145414"/>
              <a:gd name="connsiteY33" fmla="*/ 476685 h 2734110"/>
              <a:gd name="connsiteX34" fmla="*/ 10707264 w 11145414"/>
              <a:gd name="connsiteY34" fmla="*/ 305235 h 2734110"/>
              <a:gd name="connsiteX35" fmla="*/ 10592964 w 11145414"/>
              <a:gd name="connsiteY35" fmla="*/ 257610 h 2734110"/>
              <a:gd name="connsiteX36" fmla="*/ 10459614 w 11145414"/>
              <a:gd name="connsiteY36" fmla="*/ 238560 h 2734110"/>
              <a:gd name="connsiteX37" fmla="*/ 10250064 w 11145414"/>
              <a:gd name="connsiteY37" fmla="*/ 200460 h 2734110"/>
              <a:gd name="connsiteX38" fmla="*/ 9507114 w 11145414"/>
              <a:gd name="connsiteY38" fmla="*/ 152835 h 2734110"/>
              <a:gd name="connsiteX39" fmla="*/ 9107064 w 11145414"/>
              <a:gd name="connsiteY39" fmla="*/ 143310 h 2734110"/>
              <a:gd name="connsiteX40" fmla="*/ 5792364 w 11145414"/>
              <a:gd name="connsiteY40" fmla="*/ 114735 h 2734110"/>
              <a:gd name="connsiteX41" fmla="*/ 5192289 w 11145414"/>
              <a:gd name="connsiteY41" fmla="*/ 95685 h 2734110"/>
              <a:gd name="connsiteX42" fmla="*/ 2477664 w 11145414"/>
              <a:gd name="connsiteY42" fmla="*/ 67110 h 2734110"/>
              <a:gd name="connsiteX43" fmla="*/ 2077614 w 11145414"/>
              <a:gd name="connsiteY43" fmla="*/ 38535 h 2734110"/>
              <a:gd name="connsiteX44" fmla="*/ 1325139 w 11145414"/>
              <a:gd name="connsiteY44" fmla="*/ 19485 h 2734110"/>
              <a:gd name="connsiteX45" fmla="*/ 934614 w 11145414"/>
              <a:gd name="connsiteY45" fmla="*/ 435 h 2734110"/>
              <a:gd name="connsiteX46" fmla="*/ 587848 w 11145414"/>
              <a:gd name="connsiteY46" fmla="*/ 19124 h 2734110"/>
              <a:gd name="connsiteX0" fmla="*/ 587848 w 11145414"/>
              <a:gd name="connsiteY0" fmla="*/ 19124 h 2734110"/>
              <a:gd name="connsiteX1" fmla="*/ 224577 w 11145414"/>
              <a:gd name="connsiteY1" fmla="*/ 202741 h 2734110"/>
              <a:gd name="connsiteX2" fmla="*/ 77364 w 11145414"/>
              <a:gd name="connsiteY2" fmla="*/ 524310 h 2734110"/>
              <a:gd name="connsiteX3" fmla="*/ 29739 w 11145414"/>
              <a:gd name="connsiteY3" fmla="*/ 676710 h 2734110"/>
              <a:gd name="connsiteX4" fmla="*/ 10689 w 11145414"/>
              <a:gd name="connsiteY4" fmla="*/ 810060 h 2734110"/>
              <a:gd name="connsiteX5" fmla="*/ 10689 w 11145414"/>
              <a:gd name="connsiteY5" fmla="*/ 1286310 h 2734110"/>
              <a:gd name="connsiteX6" fmla="*/ 153564 w 11145414"/>
              <a:gd name="connsiteY6" fmla="*/ 1619685 h 2734110"/>
              <a:gd name="connsiteX7" fmla="*/ 286914 w 11145414"/>
              <a:gd name="connsiteY7" fmla="*/ 1791135 h 2734110"/>
              <a:gd name="connsiteX8" fmla="*/ 467889 w 11145414"/>
              <a:gd name="connsiteY8" fmla="*/ 1943535 h 2734110"/>
              <a:gd name="connsiteX9" fmla="*/ 1248939 w 11145414"/>
              <a:gd name="connsiteY9" fmla="*/ 2334060 h 2734110"/>
              <a:gd name="connsiteX10" fmla="*/ 2163339 w 11145414"/>
              <a:gd name="connsiteY10" fmla="*/ 2581710 h 2734110"/>
              <a:gd name="connsiteX11" fmla="*/ 3334914 w 11145414"/>
              <a:gd name="connsiteY11" fmla="*/ 2715060 h 2734110"/>
              <a:gd name="connsiteX12" fmla="*/ 3754014 w 11145414"/>
              <a:gd name="connsiteY12" fmla="*/ 2724585 h 2734110"/>
              <a:gd name="connsiteX13" fmla="*/ 4344564 w 11145414"/>
              <a:gd name="connsiteY13" fmla="*/ 2734110 h 2734110"/>
              <a:gd name="connsiteX14" fmla="*/ 5192289 w 11145414"/>
              <a:gd name="connsiteY14" fmla="*/ 2657910 h 2734110"/>
              <a:gd name="connsiteX15" fmla="*/ 5411364 w 11145414"/>
              <a:gd name="connsiteY15" fmla="*/ 2610285 h 2734110"/>
              <a:gd name="connsiteX16" fmla="*/ 5458989 w 11145414"/>
              <a:gd name="connsiteY16" fmla="*/ 2581710 h 2734110"/>
              <a:gd name="connsiteX17" fmla="*/ 5516139 w 11145414"/>
              <a:gd name="connsiteY17" fmla="*/ 2553135 h 2734110"/>
              <a:gd name="connsiteX18" fmla="*/ 5735214 w 11145414"/>
              <a:gd name="connsiteY18" fmla="*/ 2524560 h 2734110"/>
              <a:gd name="connsiteX19" fmla="*/ 5839989 w 11145414"/>
              <a:gd name="connsiteY19" fmla="*/ 2505510 h 2734110"/>
              <a:gd name="connsiteX20" fmla="*/ 6649614 w 11145414"/>
              <a:gd name="connsiteY20" fmla="*/ 2467410 h 2734110"/>
              <a:gd name="connsiteX21" fmla="*/ 7087764 w 11145414"/>
              <a:gd name="connsiteY21" fmla="*/ 2410260 h 2734110"/>
              <a:gd name="connsiteX22" fmla="*/ 7468764 w 11145414"/>
              <a:gd name="connsiteY22" fmla="*/ 2372160 h 2734110"/>
              <a:gd name="connsiteX23" fmla="*/ 7897389 w 11145414"/>
              <a:gd name="connsiteY23" fmla="*/ 2295960 h 2734110"/>
              <a:gd name="connsiteX24" fmla="*/ 8364114 w 11145414"/>
              <a:gd name="connsiteY24" fmla="*/ 2238810 h 2734110"/>
              <a:gd name="connsiteX25" fmla="*/ 8916564 w 11145414"/>
              <a:gd name="connsiteY25" fmla="*/ 2153085 h 2734110"/>
              <a:gd name="connsiteX26" fmla="*/ 10202439 w 11145414"/>
              <a:gd name="connsiteY26" fmla="*/ 1953060 h 2734110"/>
              <a:gd name="connsiteX27" fmla="*/ 10897764 w 11145414"/>
              <a:gd name="connsiteY27" fmla="*/ 1695885 h 2734110"/>
              <a:gd name="connsiteX28" fmla="*/ 11126364 w 11145414"/>
              <a:gd name="connsiteY28" fmla="*/ 1343460 h 2734110"/>
              <a:gd name="connsiteX29" fmla="*/ 11135889 w 11145414"/>
              <a:gd name="connsiteY29" fmla="*/ 1162485 h 2734110"/>
              <a:gd name="connsiteX30" fmla="*/ 11145414 w 11145414"/>
              <a:gd name="connsiteY30" fmla="*/ 1010085 h 2734110"/>
              <a:gd name="connsiteX31" fmla="*/ 11097789 w 11145414"/>
              <a:gd name="connsiteY31" fmla="*/ 695760 h 2734110"/>
              <a:gd name="connsiteX32" fmla="*/ 11031114 w 11145414"/>
              <a:gd name="connsiteY32" fmla="*/ 590985 h 2734110"/>
              <a:gd name="connsiteX33" fmla="*/ 10945389 w 11145414"/>
              <a:gd name="connsiteY33" fmla="*/ 476685 h 2734110"/>
              <a:gd name="connsiteX34" fmla="*/ 10707264 w 11145414"/>
              <a:gd name="connsiteY34" fmla="*/ 305235 h 2734110"/>
              <a:gd name="connsiteX35" fmla="*/ 10592964 w 11145414"/>
              <a:gd name="connsiteY35" fmla="*/ 257610 h 2734110"/>
              <a:gd name="connsiteX36" fmla="*/ 10459614 w 11145414"/>
              <a:gd name="connsiteY36" fmla="*/ 238560 h 2734110"/>
              <a:gd name="connsiteX37" fmla="*/ 10250064 w 11145414"/>
              <a:gd name="connsiteY37" fmla="*/ 200460 h 2734110"/>
              <a:gd name="connsiteX38" fmla="*/ 9507114 w 11145414"/>
              <a:gd name="connsiteY38" fmla="*/ 152835 h 2734110"/>
              <a:gd name="connsiteX39" fmla="*/ 9107064 w 11145414"/>
              <a:gd name="connsiteY39" fmla="*/ 143310 h 2734110"/>
              <a:gd name="connsiteX40" fmla="*/ 5792364 w 11145414"/>
              <a:gd name="connsiteY40" fmla="*/ 114735 h 2734110"/>
              <a:gd name="connsiteX41" fmla="*/ 5192289 w 11145414"/>
              <a:gd name="connsiteY41" fmla="*/ 95685 h 2734110"/>
              <a:gd name="connsiteX42" fmla="*/ 2477664 w 11145414"/>
              <a:gd name="connsiteY42" fmla="*/ 67110 h 2734110"/>
              <a:gd name="connsiteX43" fmla="*/ 2077614 w 11145414"/>
              <a:gd name="connsiteY43" fmla="*/ 38535 h 2734110"/>
              <a:gd name="connsiteX44" fmla="*/ 1325139 w 11145414"/>
              <a:gd name="connsiteY44" fmla="*/ 19485 h 2734110"/>
              <a:gd name="connsiteX45" fmla="*/ 934614 w 11145414"/>
              <a:gd name="connsiteY45" fmla="*/ 435 h 2734110"/>
              <a:gd name="connsiteX46" fmla="*/ 587848 w 11145414"/>
              <a:gd name="connsiteY46" fmla="*/ 19124 h 2734110"/>
              <a:gd name="connsiteX0" fmla="*/ 587848 w 11145414"/>
              <a:gd name="connsiteY0" fmla="*/ 19124 h 2734110"/>
              <a:gd name="connsiteX1" fmla="*/ 224577 w 11145414"/>
              <a:gd name="connsiteY1" fmla="*/ 202741 h 2734110"/>
              <a:gd name="connsiteX2" fmla="*/ 77364 w 11145414"/>
              <a:gd name="connsiteY2" fmla="*/ 524310 h 2734110"/>
              <a:gd name="connsiteX3" fmla="*/ 29739 w 11145414"/>
              <a:gd name="connsiteY3" fmla="*/ 676710 h 2734110"/>
              <a:gd name="connsiteX4" fmla="*/ 10689 w 11145414"/>
              <a:gd name="connsiteY4" fmla="*/ 810060 h 2734110"/>
              <a:gd name="connsiteX5" fmla="*/ 10689 w 11145414"/>
              <a:gd name="connsiteY5" fmla="*/ 1286310 h 2734110"/>
              <a:gd name="connsiteX6" fmla="*/ 153564 w 11145414"/>
              <a:gd name="connsiteY6" fmla="*/ 1619685 h 2734110"/>
              <a:gd name="connsiteX7" fmla="*/ 286914 w 11145414"/>
              <a:gd name="connsiteY7" fmla="*/ 1791135 h 2734110"/>
              <a:gd name="connsiteX8" fmla="*/ 467889 w 11145414"/>
              <a:gd name="connsiteY8" fmla="*/ 1943535 h 2734110"/>
              <a:gd name="connsiteX9" fmla="*/ 1248939 w 11145414"/>
              <a:gd name="connsiteY9" fmla="*/ 2334060 h 2734110"/>
              <a:gd name="connsiteX10" fmla="*/ 2163339 w 11145414"/>
              <a:gd name="connsiteY10" fmla="*/ 2581710 h 2734110"/>
              <a:gd name="connsiteX11" fmla="*/ 3334914 w 11145414"/>
              <a:gd name="connsiteY11" fmla="*/ 2715060 h 2734110"/>
              <a:gd name="connsiteX12" fmla="*/ 3754014 w 11145414"/>
              <a:gd name="connsiteY12" fmla="*/ 2724585 h 2734110"/>
              <a:gd name="connsiteX13" fmla="*/ 4344564 w 11145414"/>
              <a:gd name="connsiteY13" fmla="*/ 2734110 h 2734110"/>
              <a:gd name="connsiteX14" fmla="*/ 5192289 w 11145414"/>
              <a:gd name="connsiteY14" fmla="*/ 2657910 h 2734110"/>
              <a:gd name="connsiteX15" fmla="*/ 5411364 w 11145414"/>
              <a:gd name="connsiteY15" fmla="*/ 2610285 h 2734110"/>
              <a:gd name="connsiteX16" fmla="*/ 5458989 w 11145414"/>
              <a:gd name="connsiteY16" fmla="*/ 2581710 h 2734110"/>
              <a:gd name="connsiteX17" fmla="*/ 5516139 w 11145414"/>
              <a:gd name="connsiteY17" fmla="*/ 2553135 h 2734110"/>
              <a:gd name="connsiteX18" fmla="*/ 5735214 w 11145414"/>
              <a:gd name="connsiteY18" fmla="*/ 2524560 h 2734110"/>
              <a:gd name="connsiteX19" fmla="*/ 5839989 w 11145414"/>
              <a:gd name="connsiteY19" fmla="*/ 2505510 h 2734110"/>
              <a:gd name="connsiteX20" fmla="*/ 6649614 w 11145414"/>
              <a:gd name="connsiteY20" fmla="*/ 2467410 h 2734110"/>
              <a:gd name="connsiteX21" fmla="*/ 7087764 w 11145414"/>
              <a:gd name="connsiteY21" fmla="*/ 2410260 h 2734110"/>
              <a:gd name="connsiteX22" fmla="*/ 7468764 w 11145414"/>
              <a:gd name="connsiteY22" fmla="*/ 2372160 h 2734110"/>
              <a:gd name="connsiteX23" fmla="*/ 7897389 w 11145414"/>
              <a:gd name="connsiteY23" fmla="*/ 2295960 h 2734110"/>
              <a:gd name="connsiteX24" fmla="*/ 8364114 w 11145414"/>
              <a:gd name="connsiteY24" fmla="*/ 2238810 h 2734110"/>
              <a:gd name="connsiteX25" fmla="*/ 8916564 w 11145414"/>
              <a:gd name="connsiteY25" fmla="*/ 2153085 h 2734110"/>
              <a:gd name="connsiteX26" fmla="*/ 10202439 w 11145414"/>
              <a:gd name="connsiteY26" fmla="*/ 1953060 h 2734110"/>
              <a:gd name="connsiteX27" fmla="*/ 10897764 w 11145414"/>
              <a:gd name="connsiteY27" fmla="*/ 1695885 h 2734110"/>
              <a:gd name="connsiteX28" fmla="*/ 11126364 w 11145414"/>
              <a:gd name="connsiteY28" fmla="*/ 1343460 h 2734110"/>
              <a:gd name="connsiteX29" fmla="*/ 11135889 w 11145414"/>
              <a:gd name="connsiteY29" fmla="*/ 1162485 h 2734110"/>
              <a:gd name="connsiteX30" fmla="*/ 11145414 w 11145414"/>
              <a:gd name="connsiteY30" fmla="*/ 1010085 h 2734110"/>
              <a:gd name="connsiteX31" fmla="*/ 11097789 w 11145414"/>
              <a:gd name="connsiteY31" fmla="*/ 695760 h 2734110"/>
              <a:gd name="connsiteX32" fmla="*/ 11031114 w 11145414"/>
              <a:gd name="connsiteY32" fmla="*/ 590985 h 2734110"/>
              <a:gd name="connsiteX33" fmla="*/ 10945389 w 11145414"/>
              <a:gd name="connsiteY33" fmla="*/ 476685 h 2734110"/>
              <a:gd name="connsiteX34" fmla="*/ 10707264 w 11145414"/>
              <a:gd name="connsiteY34" fmla="*/ 305235 h 2734110"/>
              <a:gd name="connsiteX35" fmla="*/ 10592964 w 11145414"/>
              <a:gd name="connsiteY35" fmla="*/ 257610 h 2734110"/>
              <a:gd name="connsiteX36" fmla="*/ 10459614 w 11145414"/>
              <a:gd name="connsiteY36" fmla="*/ 238560 h 2734110"/>
              <a:gd name="connsiteX37" fmla="*/ 10250064 w 11145414"/>
              <a:gd name="connsiteY37" fmla="*/ 200460 h 2734110"/>
              <a:gd name="connsiteX38" fmla="*/ 9507114 w 11145414"/>
              <a:gd name="connsiteY38" fmla="*/ 152835 h 2734110"/>
              <a:gd name="connsiteX39" fmla="*/ 9107064 w 11145414"/>
              <a:gd name="connsiteY39" fmla="*/ 143310 h 2734110"/>
              <a:gd name="connsiteX40" fmla="*/ 5792364 w 11145414"/>
              <a:gd name="connsiteY40" fmla="*/ 114735 h 2734110"/>
              <a:gd name="connsiteX41" fmla="*/ 5192289 w 11145414"/>
              <a:gd name="connsiteY41" fmla="*/ 95685 h 2734110"/>
              <a:gd name="connsiteX42" fmla="*/ 2477664 w 11145414"/>
              <a:gd name="connsiteY42" fmla="*/ 67110 h 2734110"/>
              <a:gd name="connsiteX43" fmla="*/ 2077614 w 11145414"/>
              <a:gd name="connsiteY43" fmla="*/ 38535 h 2734110"/>
              <a:gd name="connsiteX44" fmla="*/ 1325139 w 11145414"/>
              <a:gd name="connsiteY44" fmla="*/ 19485 h 2734110"/>
              <a:gd name="connsiteX45" fmla="*/ 934614 w 11145414"/>
              <a:gd name="connsiteY45" fmla="*/ 435 h 2734110"/>
              <a:gd name="connsiteX46" fmla="*/ 587848 w 11145414"/>
              <a:gd name="connsiteY46" fmla="*/ 19124 h 2734110"/>
              <a:gd name="connsiteX0" fmla="*/ 587848 w 11145414"/>
              <a:gd name="connsiteY0" fmla="*/ 27324 h 2742310"/>
              <a:gd name="connsiteX1" fmla="*/ 224577 w 11145414"/>
              <a:gd name="connsiteY1" fmla="*/ 210941 h 2742310"/>
              <a:gd name="connsiteX2" fmla="*/ 77364 w 11145414"/>
              <a:gd name="connsiteY2" fmla="*/ 532510 h 2742310"/>
              <a:gd name="connsiteX3" fmla="*/ 29739 w 11145414"/>
              <a:gd name="connsiteY3" fmla="*/ 684910 h 2742310"/>
              <a:gd name="connsiteX4" fmla="*/ 10689 w 11145414"/>
              <a:gd name="connsiteY4" fmla="*/ 818260 h 2742310"/>
              <a:gd name="connsiteX5" fmla="*/ 10689 w 11145414"/>
              <a:gd name="connsiteY5" fmla="*/ 1294510 h 2742310"/>
              <a:gd name="connsiteX6" fmla="*/ 153564 w 11145414"/>
              <a:gd name="connsiteY6" fmla="*/ 1627885 h 2742310"/>
              <a:gd name="connsiteX7" fmla="*/ 286914 w 11145414"/>
              <a:gd name="connsiteY7" fmla="*/ 1799335 h 2742310"/>
              <a:gd name="connsiteX8" fmla="*/ 467889 w 11145414"/>
              <a:gd name="connsiteY8" fmla="*/ 1951735 h 2742310"/>
              <a:gd name="connsiteX9" fmla="*/ 1248939 w 11145414"/>
              <a:gd name="connsiteY9" fmla="*/ 2342260 h 2742310"/>
              <a:gd name="connsiteX10" fmla="*/ 2163339 w 11145414"/>
              <a:gd name="connsiteY10" fmla="*/ 2589910 h 2742310"/>
              <a:gd name="connsiteX11" fmla="*/ 3334914 w 11145414"/>
              <a:gd name="connsiteY11" fmla="*/ 2723260 h 2742310"/>
              <a:gd name="connsiteX12" fmla="*/ 3754014 w 11145414"/>
              <a:gd name="connsiteY12" fmla="*/ 2732785 h 2742310"/>
              <a:gd name="connsiteX13" fmla="*/ 4344564 w 11145414"/>
              <a:gd name="connsiteY13" fmla="*/ 2742310 h 2742310"/>
              <a:gd name="connsiteX14" fmla="*/ 5192289 w 11145414"/>
              <a:gd name="connsiteY14" fmla="*/ 2666110 h 2742310"/>
              <a:gd name="connsiteX15" fmla="*/ 5411364 w 11145414"/>
              <a:gd name="connsiteY15" fmla="*/ 2618485 h 2742310"/>
              <a:gd name="connsiteX16" fmla="*/ 5458989 w 11145414"/>
              <a:gd name="connsiteY16" fmla="*/ 2589910 h 2742310"/>
              <a:gd name="connsiteX17" fmla="*/ 5516139 w 11145414"/>
              <a:gd name="connsiteY17" fmla="*/ 2561335 h 2742310"/>
              <a:gd name="connsiteX18" fmla="*/ 5735214 w 11145414"/>
              <a:gd name="connsiteY18" fmla="*/ 2532760 h 2742310"/>
              <a:gd name="connsiteX19" fmla="*/ 5839989 w 11145414"/>
              <a:gd name="connsiteY19" fmla="*/ 2513710 h 2742310"/>
              <a:gd name="connsiteX20" fmla="*/ 6649614 w 11145414"/>
              <a:gd name="connsiteY20" fmla="*/ 2475610 h 2742310"/>
              <a:gd name="connsiteX21" fmla="*/ 7087764 w 11145414"/>
              <a:gd name="connsiteY21" fmla="*/ 2418460 h 2742310"/>
              <a:gd name="connsiteX22" fmla="*/ 7468764 w 11145414"/>
              <a:gd name="connsiteY22" fmla="*/ 2380360 h 2742310"/>
              <a:gd name="connsiteX23" fmla="*/ 7897389 w 11145414"/>
              <a:gd name="connsiteY23" fmla="*/ 2304160 h 2742310"/>
              <a:gd name="connsiteX24" fmla="*/ 8364114 w 11145414"/>
              <a:gd name="connsiteY24" fmla="*/ 2247010 h 2742310"/>
              <a:gd name="connsiteX25" fmla="*/ 8916564 w 11145414"/>
              <a:gd name="connsiteY25" fmla="*/ 2161285 h 2742310"/>
              <a:gd name="connsiteX26" fmla="*/ 10202439 w 11145414"/>
              <a:gd name="connsiteY26" fmla="*/ 1961260 h 2742310"/>
              <a:gd name="connsiteX27" fmla="*/ 10897764 w 11145414"/>
              <a:gd name="connsiteY27" fmla="*/ 1704085 h 2742310"/>
              <a:gd name="connsiteX28" fmla="*/ 11126364 w 11145414"/>
              <a:gd name="connsiteY28" fmla="*/ 1351660 h 2742310"/>
              <a:gd name="connsiteX29" fmla="*/ 11135889 w 11145414"/>
              <a:gd name="connsiteY29" fmla="*/ 1170685 h 2742310"/>
              <a:gd name="connsiteX30" fmla="*/ 11145414 w 11145414"/>
              <a:gd name="connsiteY30" fmla="*/ 1018285 h 2742310"/>
              <a:gd name="connsiteX31" fmla="*/ 11097789 w 11145414"/>
              <a:gd name="connsiteY31" fmla="*/ 703960 h 2742310"/>
              <a:gd name="connsiteX32" fmla="*/ 11031114 w 11145414"/>
              <a:gd name="connsiteY32" fmla="*/ 599185 h 2742310"/>
              <a:gd name="connsiteX33" fmla="*/ 10945389 w 11145414"/>
              <a:gd name="connsiteY33" fmla="*/ 484885 h 2742310"/>
              <a:gd name="connsiteX34" fmla="*/ 10707264 w 11145414"/>
              <a:gd name="connsiteY34" fmla="*/ 313435 h 2742310"/>
              <a:gd name="connsiteX35" fmla="*/ 10592964 w 11145414"/>
              <a:gd name="connsiteY35" fmla="*/ 265810 h 2742310"/>
              <a:gd name="connsiteX36" fmla="*/ 10459614 w 11145414"/>
              <a:gd name="connsiteY36" fmla="*/ 246760 h 2742310"/>
              <a:gd name="connsiteX37" fmla="*/ 10250064 w 11145414"/>
              <a:gd name="connsiteY37" fmla="*/ 208660 h 2742310"/>
              <a:gd name="connsiteX38" fmla="*/ 9507114 w 11145414"/>
              <a:gd name="connsiteY38" fmla="*/ 161035 h 2742310"/>
              <a:gd name="connsiteX39" fmla="*/ 9107064 w 11145414"/>
              <a:gd name="connsiteY39" fmla="*/ 151510 h 2742310"/>
              <a:gd name="connsiteX40" fmla="*/ 5792364 w 11145414"/>
              <a:gd name="connsiteY40" fmla="*/ 122935 h 2742310"/>
              <a:gd name="connsiteX41" fmla="*/ 5192289 w 11145414"/>
              <a:gd name="connsiteY41" fmla="*/ 103885 h 2742310"/>
              <a:gd name="connsiteX42" fmla="*/ 2477664 w 11145414"/>
              <a:gd name="connsiteY42" fmla="*/ 75310 h 2742310"/>
              <a:gd name="connsiteX43" fmla="*/ 2077614 w 11145414"/>
              <a:gd name="connsiteY43" fmla="*/ 46735 h 2742310"/>
              <a:gd name="connsiteX44" fmla="*/ 1325139 w 11145414"/>
              <a:gd name="connsiteY44" fmla="*/ 27685 h 2742310"/>
              <a:gd name="connsiteX45" fmla="*/ 934614 w 11145414"/>
              <a:gd name="connsiteY45" fmla="*/ 8635 h 2742310"/>
              <a:gd name="connsiteX46" fmla="*/ 587848 w 11145414"/>
              <a:gd name="connsiteY46" fmla="*/ 27324 h 2742310"/>
              <a:gd name="connsiteX0" fmla="*/ 524473 w 11145414"/>
              <a:gd name="connsiteY0" fmla="*/ 23387 h 2747778"/>
              <a:gd name="connsiteX1" fmla="*/ 224577 w 11145414"/>
              <a:gd name="connsiteY1" fmla="*/ 216409 h 2747778"/>
              <a:gd name="connsiteX2" fmla="*/ 77364 w 11145414"/>
              <a:gd name="connsiteY2" fmla="*/ 537978 h 2747778"/>
              <a:gd name="connsiteX3" fmla="*/ 29739 w 11145414"/>
              <a:gd name="connsiteY3" fmla="*/ 690378 h 2747778"/>
              <a:gd name="connsiteX4" fmla="*/ 10689 w 11145414"/>
              <a:gd name="connsiteY4" fmla="*/ 823728 h 2747778"/>
              <a:gd name="connsiteX5" fmla="*/ 10689 w 11145414"/>
              <a:gd name="connsiteY5" fmla="*/ 1299978 h 2747778"/>
              <a:gd name="connsiteX6" fmla="*/ 153564 w 11145414"/>
              <a:gd name="connsiteY6" fmla="*/ 1633353 h 2747778"/>
              <a:gd name="connsiteX7" fmla="*/ 286914 w 11145414"/>
              <a:gd name="connsiteY7" fmla="*/ 1804803 h 2747778"/>
              <a:gd name="connsiteX8" fmla="*/ 467889 w 11145414"/>
              <a:gd name="connsiteY8" fmla="*/ 1957203 h 2747778"/>
              <a:gd name="connsiteX9" fmla="*/ 1248939 w 11145414"/>
              <a:gd name="connsiteY9" fmla="*/ 2347728 h 2747778"/>
              <a:gd name="connsiteX10" fmla="*/ 2163339 w 11145414"/>
              <a:gd name="connsiteY10" fmla="*/ 2595378 h 2747778"/>
              <a:gd name="connsiteX11" fmla="*/ 3334914 w 11145414"/>
              <a:gd name="connsiteY11" fmla="*/ 2728728 h 2747778"/>
              <a:gd name="connsiteX12" fmla="*/ 3754014 w 11145414"/>
              <a:gd name="connsiteY12" fmla="*/ 2738253 h 2747778"/>
              <a:gd name="connsiteX13" fmla="*/ 4344564 w 11145414"/>
              <a:gd name="connsiteY13" fmla="*/ 2747778 h 2747778"/>
              <a:gd name="connsiteX14" fmla="*/ 5192289 w 11145414"/>
              <a:gd name="connsiteY14" fmla="*/ 2671578 h 2747778"/>
              <a:gd name="connsiteX15" fmla="*/ 5411364 w 11145414"/>
              <a:gd name="connsiteY15" fmla="*/ 2623953 h 2747778"/>
              <a:gd name="connsiteX16" fmla="*/ 5458989 w 11145414"/>
              <a:gd name="connsiteY16" fmla="*/ 2595378 h 2747778"/>
              <a:gd name="connsiteX17" fmla="*/ 5516139 w 11145414"/>
              <a:gd name="connsiteY17" fmla="*/ 2566803 h 2747778"/>
              <a:gd name="connsiteX18" fmla="*/ 5735214 w 11145414"/>
              <a:gd name="connsiteY18" fmla="*/ 2538228 h 2747778"/>
              <a:gd name="connsiteX19" fmla="*/ 5839989 w 11145414"/>
              <a:gd name="connsiteY19" fmla="*/ 2519178 h 2747778"/>
              <a:gd name="connsiteX20" fmla="*/ 6649614 w 11145414"/>
              <a:gd name="connsiteY20" fmla="*/ 2481078 h 2747778"/>
              <a:gd name="connsiteX21" fmla="*/ 7087764 w 11145414"/>
              <a:gd name="connsiteY21" fmla="*/ 2423928 h 2747778"/>
              <a:gd name="connsiteX22" fmla="*/ 7468764 w 11145414"/>
              <a:gd name="connsiteY22" fmla="*/ 2385828 h 2747778"/>
              <a:gd name="connsiteX23" fmla="*/ 7897389 w 11145414"/>
              <a:gd name="connsiteY23" fmla="*/ 2309628 h 2747778"/>
              <a:gd name="connsiteX24" fmla="*/ 8364114 w 11145414"/>
              <a:gd name="connsiteY24" fmla="*/ 2252478 h 2747778"/>
              <a:gd name="connsiteX25" fmla="*/ 8916564 w 11145414"/>
              <a:gd name="connsiteY25" fmla="*/ 2166753 h 2747778"/>
              <a:gd name="connsiteX26" fmla="*/ 10202439 w 11145414"/>
              <a:gd name="connsiteY26" fmla="*/ 1966728 h 2747778"/>
              <a:gd name="connsiteX27" fmla="*/ 10897764 w 11145414"/>
              <a:gd name="connsiteY27" fmla="*/ 1709553 h 2747778"/>
              <a:gd name="connsiteX28" fmla="*/ 11126364 w 11145414"/>
              <a:gd name="connsiteY28" fmla="*/ 1357128 h 2747778"/>
              <a:gd name="connsiteX29" fmla="*/ 11135889 w 11145414"/>
              <a:gd name="connsiteY29" fmla="*/ 1176153 h 2747778"/>
              <a:gd name="connsiteX30" fmla="*/ 11145414 w 11145414"/>
              <a:gd name="connsiteY30" fmla="*/ 1023753 h 2747778"/>
              <a:gd name="connsiteX31" fmla="*/ 11097789 w 11145414"/>
              <a:gd name="connsiteY31" fmla="*/ 709428 h 2747778"/>
              <a:gd name="connsiteX32" fmla="*/ 11031114 w 11145414"/>
              <a:gd name="connsiteY32" fmla="*/ 604653 h 2747778"/>
              <a:gd name="connsiteX33" fmla="*/ 10945389 w 11145414"/>
              <a:gd name="connsiteY33" fmla="*/ 490353 h 2747778"/>
              <a:gd name="connsiteX34" fmla="*/ 10707264 w 11145414"/>
              <a:gd name="connsiteY34" fmla="*/ 318903 h 2747778"/>
              <a:gd name="connsiteX35" fmla="*/ 10592964 w 11145414"/>
              <a:gd name="connsiteY35" fmla="*/ 271278 h 2747778"/>
              <a:gd name="connsiteX36" fmla="*/ 10459614 w 11145414"/>
              <a:gd name="connsiteY36" fmla="*/ 252228 h 2747778"/>
              <a:gd name="connsiteX37" fmla="*/ 10250064 w 11145414"/>
              <a:gd name="connsiteY37" fmla="*/ 214128 h 2747778"/>
              <a:gd name="connsiteX38" fmla="*/ 9507114 w 11145414"/>
              <a:gd name="connsiteY38" fmla="*/ 166503 h 2747778"/>
              <a:gd name="connsiteX39" fmla="*/ 9107064 w 11145414"/>
              <a:gd name="connsiteY39" fmla="*/ 156978 h 2747778"/>
              <a:gd name="connsiteX40" fmla="*/ 5792364 w 11145414"/>
              <a:gd name="connsiteY40" fmla="*/ 128403 h 2747778"/>
              <a:gd name="connsiteX41" fmla="*/ 5192289 w 11145414"/>
              <a:gd name="connsiteY41" fmla="*/ 109353 h 2747778"/>
              <a:gd name="connsiteX42" fmla="*/ 2477664 w 11145414"/>
              <a:gd name="connsiteY42" fmla="*/ 80778 h 2747778"/>
              <a:gd name="connsiteX43" fmla="*/ 2077614 w 11145414"/>
              <a:gd name="connsiteY43" fmla="*/ 52203 h 2747778"/>
              <a:gd name="connsiteX44" fmla="*/ 1325139 w 11145414"/>
              <a:gd name="connsiteY44" fmla="*/ 33153 h 2747778"/>
              <a:gd name="connsiteX45" fmla="*/ 934614 w 11145414"/>
              <a:gd name="connsiteY45" fmla="*/ 14103 h 2747778"/>
              <a:gd name="connsiteX46" fmla="*/ 524473 w 11145414"/>
              <a:gd name="connsiteY46" fmla="*/ 23387 h 2747778"/>
              <a:gd name="connsiteX0" fmla="*/ 551633 w 11145414"/>
              <a:gd name="connsiteY0" fmla="*/ 16181 h 2768787"/>
              <a:gd name="connsiteX1" fmla="*/ 224577 w 11145414"/>
              <a:gd name="connsiteY1" fmla="*/ 237418 h 2768787"/>
              <a:gd name="connsiteX2" fmla="*/ 77364 w 11145414"/>
              <a:gd name="connsiteY2" fmla="*/ 558987 h 2768787"/>
              <a:gd name="connsiteX3" fmla="*/ 29739 w 11145414"/>
              <a:gd name="connsiteY3" fmla="*/ 711387 h 2768787"/>
              <a:gd name="connsiteX4" fmla="*/ 10689 w 11145414"/>
              <a:gd name="connsiteY4" fmla="*/ 844737 h 2768787"/>
              <a:gd name="connsiteX5" fmla="*/ 10689 w 11145414"/>
              <a:gd name="connsiteY5" fmla="*/ 1320987 h 2768787"/>
              <a:gd name="connsiteX6" fmla="*/ 153564 w 11145414"/>
              <a:gd name="connsiteY6" fmla="*/ 1654362 h 2768787"/>
              <a:gd name="connsiteX7" fmla="*/ 286914 w 11145414"/>
              <a:gd name="connsiteY7" fmla="*/ 1825812 h 2768787"/>
              <a:gd name="connsiteX8" fmla="*/ 467889 w 11145414"/>
              <a:gd name="connsiteY8" fmla="*/ 1978212 h 2768787"/>
              <a:gd name="connsiteX9" fmla="*/ 1248939 w 11145414"/>
              <a:gd name="connsiteY9" fmla="*/ 2368737 h 2768787"/>
              <a:gd name="connsiteX10" fmla="*/ 2163339 w 11145414"/>
              <a:gd name="connsiteY10" fmla="*/ 2616387 h 2768787"/>
              <a:gd name="connsiteX11" fmla="*/ 3334914 w 11145414"/>
              <a:gd name="connsiteY11" fmla="*/ 2749737 h 2768787"/>
              <a:gd name="connsiteX12" fmla="*/ 3754014 w 11145414"/>
              <a:gd name="connsiteY12" fmla="*/ 2759262 h 2768787"/>
              <a:gd name="connsiteX13" fmla="*/ 4344564 w 11145414"/>
              <a:gd name="connsiteY13" fmla="*/ 2768787 h 2768787"/>
              <a:gd name="connsiteX14" fmla="*/ 5192289 w 11145414"/>
              <a:gd name="connsiteY14" fmla="*/ 2692587 h 2768787"/>
              <a:gd name="connsiteX15" fmla="*/ 5411364 w 11145414"/>
              <a:gd name="connsiteY15" fmla="*/ 2644962 h 2768787"/>
              <a:gd name="connsiteX16" fmla="*/ 5458989 w 11145414"/>
              <a:gd name="connsiteY16" fmla="*/ 2616387 h 2768787"/>
              <a:gd name="connsiteX17" fmla="*/ 5516139 w 11145414"/>
              <a:gd name="connsiteY17" fmla="*/ 2587812 h 2768787"/>
              <a:gd name="connsiteX18" fmla="*/ 5735214 w 11145414"/>
              <a:gd name="connsiteY18" fmla="*/ 2559237 h 2768787"/>
              <a:gd name="connsiteX19" fmla="*/ 5839989 w 11145414"/>
              <a:gd name="connsiteY19" fmla="*/ 2540187 h 2768787"/>
              <a:gd name="connsiteX20" fmla="*/ 6649614 w 11145414"/>
              <a:gd name="connsiteY20" fmla="*/ 2502087 h 2768787"/>
              <a:gd name="connsiteX21" fmla="*/ 7087764 w 11145414"/>
              <a:gd name="connsiteY21" fmla="*/ 2444937 h 2768787"/>
              <a:gd name="connsiteX22" fmla="*/ 7468764 w 11145414"/>
              <a:gd name="connsiteY22" fmla="*/ 2406837 h 2768787"/>
              <a:gd name="connsiteX23" fmla="*/ 7897389 w 11145414"/>
              <a:gd name="connsiteY23" fmla="*/ 2330637 h 2768787"/>
              <a:gd name="connsiteX24" fmla="*/ 8364114 w 11145414"/>
              <a:gd name="connsiteY24" fmla="*/ 2273487 h 2768787"/>
              <a:gd name="connsiteX25" fmla="*/ 8916564 w 11145414"/>
              <a:gd name="connsiteY25" fmla="*/ 2187762 h 2768787"/>
              <a:gd name="connsiteX26" fmla="*/ 10202439 w 11145414"/>
              <a:gd name="connsiteY26" fmla="*/ 1987737 h 2768787"/>
              <a:gd name="connsiteX27" fmla="*/ 10897764 w 11145414"/>
              <a:gd name="connsiteY27" fmla="*/ 1730562 h 2768787"/>
              <a:gd name="connsiteX28" fmla="*/ 11126364 w 11145414"/>
              <a:gd name="connsiteY28" fmla="*/ 1378137 h 2768787"/>
              <a:gd name="connsiteX29" fmla="*/ 11135889 w 11145414"/>
              <a:gd name="connsiteY29" fmla="*/ 1197162 h 2768787"/>
              <a:gd name="connsiteX30" fmla="*/ 11145414 w 11145414"/>
              <a:gd name="connsiteY30" fmla="*/ 1044762 h 2768787"/>
              <a:gd name="connsiteX31" fmla="*/ 11097789 w 11145414"/>
              <a:gd name="connsiteY31" fmla="*/ 730437 h 2768787"/>
              <a:gd name="connsiteX32" fmla="*/ 11031114 w 11145414"/>
              <a:gd name="connsiteY32" fmla="*/ 625662 h 2768787"/>
              <a:gd name="connsiteX33" fmla="*/ 10945389 w 11145414"/>
              <a:gd name="connsiteY33" fmla="*/ 511362 h 2768787"/>
              <a:gd name="connsiteX34" fmla="*/ 10707264 w 11145414"/>
              <a:gd name="connsiteY34" fmla="*/ 339912 h 2768787"/>
              <a:gd name="connsiteX35" fmla="*/ 10592964 w 11145414"/>
              <a:gd name="connsiteY35" fmla="*/ 292287 h 2768787"/>
              <a:gd name="connsiteX36" fmla="*/ 10459614 w 11145414"/>
              <a:gd name="connsiteY36" fmla="*/ 273237 h 2768787"/>
              <a:gd name="connsiteX37" fmla="*/ 10250064 w 11145414"/>
              <a:gd name="connsiteY37" fmla="*/ 235137 h 2768787"/>
              <a:gd name="connsiteX38" fmla="*/ 9507114 w 11145414"/>
              <a:gd name="connsiteY38" fmla="*/ 187512 h 2768787"/>
              <a:gd name="connsiteX39" fmla="*/ 9107064 w 11145414"/>
              <a:gd name="connsiteY39" fmla="*/ 177987 h 2768787"/>
              <a:gd name="connsiteX40" fmla="*/ 5792364 w 11145414"/>
              <a:gd name="connsiteY40" fmla="*/ 149412 h 2768787"/>
              <a:gd name="connsiteX41" fmla="*/ 5192289 w 11145414"/>
              <a:gd name="connsiteY41" fmla="*/ 130362 h 2768787"/>
              <a:gd name="connsiteX42" fmla="*/ 2477664 w 11145414"/>
              <a:gd name="connsiteY42" fmla="*/ 101787 h 2768787"/>
              <a:gd name="connsiteX43" fmla="*/ 2077614 w 11145414"/>
              <a:gd name="connsiteY43" fmla="*/ 73212 h 2768787"/>
              <a:gd name="connsiteX44" fmla="*/ 1325139 w 11145414"/>
              <a:gd name="connsiteY44" fmla="*/ 54162 h 2768787"/>
              <a:gd name="connsiteX45" fmla="*/ 934614 w 11145414"/>
              <a:gd name="connsiteY45" fmla="*/ 35112 h 2768787"/>
              <a:gd name="connsiteX46" fmla="*/ 551633 w 11145414"/>
              <a:gd name="connsiteY46" fmla="*/ 16181 h 2768787"/>
              <a:gd name="connsiteX0" fmla="*/ 551633 w 11145414"/>
              <a:gd name="connsiteY0" fmla="*/ 16181 h 2768787"/>
              <a:gd name="connsiteX1" fmla="*/ 224577 w 11145414"/>
              <a:gd name="connsiteY1" fmla="*/ 237418 h 2768787"/>
              <a:gd name="connsiteX2" fmla="*/ 77364 w 11145414"/>
              <a:gd name="connsiteY2" fmla="*/ 558987 h 2768787"/>
              <a:gd name="connsiteX3" fmla="*/ 29739 w 11145414"/>
              <a:gd name="connsiteY3" fmla="*/ 711387 h 2768787"/>
              <a:gd name="connsiteX4" fmla="*/ 10689 w 11145414"/>
              <a:gd name="connsiteY4" fmla="*/ 844737 h 2768787"/>
              <a:gd name="connsiteX5" fmla="*/ 10689 w 11145414"/>
              <a:gd name="connsiteY5" fmla="*/ 1320987 h 2768787"/>
              <a:gd name="connsiteX6" fmla="*/ 153564 w 11145414"/>
              <a:gd name="connsiteY6" fmla="*/ 1654362 h 2768787"/>
              <a:gd name="connsiteX7" fmla="*/ 286914 w 11145414"/>
              <a:gd name="connsiteY7" fmla="*/ 1825812 h 2768787"/>
              <a:gd name="connsiteX8" fmla="*/ 467889 w 11145414"/>
              <a:gd name="connsiteY8" fmla="*/ 1978212 h 2768787"/>
              <a:gd name="connsiteX9" fmla="*/ 1248939 w 11145414"/>
              <a:gd name="connsiteY9" fmla="*/ 2368737 h 2768787"/>
              <a:gd name="connsiteX10" fmla="*/ 2163339 w 11145414"/>
              <a:gd name="connsiteY10" fmla="*/ 2616387 h 2768787"/>
              <a:gd name="connsiteX11" fmla="*/ 3334914 w 11145414"/>
              <a:gd name="connsiteY11" fmla="*/ 2749737 h 2768787"/>
              <a:gd name="connsiteX12" fmla="*/ 3754014 w 11145414"/>
              <a:gd name="connsiteY12" fmla="*/ 2759262 h 2768787"/>
              <a:gd name="connsiteX13" fmla="*/ 4344564 w 11145414"/>
              <a:gd name="connsiteY13" fmla="*/ 2768787 h 2768787"/>
              <a:gd name="connsiteX14" fmla="*/ 5192289 w 11145414"/>
              <a:gd name="connsiteY14" fmla="*/ 2692587 h 2768787"/>
              <a:gd name="connsiteX15" fmla="*/ 5411364 w 11145414"/>
              <a:gd name="connsiteY15" fmla="*/ 2644962 h 2768787"/>
              <a:gd name="connsiteX16" fmla="*/ 5458989 w 11145414"/>
              <a:gd name="connsiteY16" fmla="*/ 2616387 h 2768787"/>
              <a:gd name="connsiteX17" fmla="*/ 5516139 w 11145414"/>
              <a:gd name="connsiteY17" fmla="*/ 2587812 h 2768787"/>
              <a:gd name="connsiteX18" fmla="*/ 5735214 w 11145414"/>
              <a:gd name="connsiteY18" fmla="*/ 2559237 h 2768787"/>
              <a:gd name="connsiteX19" fmla="*/ 5839989 w 11145414"/>
              <a:gd name="connsiteY19" fmla="*/ 2540187 h 2768787"/>
              <a:gd name="connsiteX20" fmla="*/ 6649614 w 11145414"/>
              <a:gd name="connsiteY20" fmla="*/ 2502087 h 2768787"/>
              <a:gd name="connsiteX21" fmla="*/ 7087764 w 11145414"/>
              <a:gd name="connsiteY21" fmla="*/ 2444937 h 2768787"/>
              <a:gd name="connsiteX22" fmla="*/ 7468764 w 11145414"/>
              <a:gd name="connsiteY22" fmla="*/ 2406837 h 2768787"/>
              <a:gd name="connsiteX23" fmla="*/ 7897389 w 11145414"/>
              <a:gd name="connsiteY23" fmla="*/ 2330637 h 2768787"/>
              <a:gd name="connsiteX24" fmla="*/ 8364114 w 11145414"/>
              <a:gd name="connsiteY24" fmla="*/ 2273487 h 2768787"/>
              <a:gd name="connsiteX25" fmla="*/ 8916564 w 11145414"/>
              <a:gd name="connsiteY25" fmla="*/ 2187762 h 2768787"/>
              <a:gd name="connsiteX26" fmla="*/ 10202439 w 11145414"/>
              <a:gd name="connsiteY26" fmla="*/ 1987737 h 2768787"/>
              <a:gd name="connsiteX27" fmla="*/ 10897764 w 11145414"/>
              <a:gd name="connsiteY27" fmla="*/ 1730562 h 2768787"/>
              <a:gd name="connsiteX28" fmla="*/ 11126364 w 11145414"/>
              <a:gd name="connsiteY28" fmla="*/ 1378137 h 2768787"/>
              <a:gd name="connsiteX29" fmla="*/ 11135889 w 11145414"/>
              <a:gd name="connsiteY29" fmla="*/ 1197162 h 2768787"/>
              <a:gd name="connsiteX30" fmla="*/ 11145414 w 11145414"/>
              <a:gd name="connsiteY30" fmla="*/ 1044762 h 2768787"/>
              <a:gd name="connsiteX31" fmla="*/ 11097789 w 11145414"/>
              <a:gd name="connsiteY31" fmla="*/ 730437 h 2768787"/>
              <a:gd name="connsiteX32" fmla="*/ 11031114 w 11145414"/>
              <a:gd name="connsiteY32" fmla="*/ 625662 h 2768787"/>
              <a:gd name="connsiteX33" fmla="*/ 10945389 w 11145414"/>
              <a:gd name="connsiteY33" fmla="*/ 511362 h 2768787"/>
              <a:gd name="connsiteX34" fmla="*/ 10707264 w 11145414"/>
              <a:gd name="connsiteY34" fmla="*/ 339912 h 2768787"/>
              <a:gd name="connsiteX35" fmla="*/ 10592964 w 11145414"/>
              <a:gd name="connsiteY35" fmla="*/ 292287 h 2768787"/>
              <a:gd name="connsiteX36" fmla="*/ 10459614 w 11145414"/>
              <a:gd name="connsiteY36" fmla="*/ 273237 h 2768787"/>
              <a:gd name="connsiteX37" fmla="*/ 10250064 w 11145414"/>
              <a:gd name="connsiteY37" fmla="*/ 235137 h 2768787"/>
              <a:gd name="connsiteX38" fmla="*/ 9507114 w 11145414"/>
              <a:gd name="connsiteY38" fmla="*/ 187512 h 2768787"/>
              <a:gd name="connsiteX39" fmla="*/ 9107064 w 11145414"/>
              <a:gd name="connsiteY39" fmla="*/ 177987 h 2768787"/>
              <a:gd name="connsiteX40" fmla="*/ 5792364 w 11145414"/>
              <a:gd name="connsiteY40" fmla="*/ 149412 h 2768787"/>
              <a:gd name="connsiteX41" fmla="*/ 5192289 w 11145414"/>
              <a:gd name="connsiteY41" fmla="*/ 130362 h 2768787"/>
              <a:gd name="connsiteX42" fmla="*/ 2477664 w 11145414"/>
              <a:gd name="connsiteY42" fmla="*/ 101787 h 2768787"/>
              <a:gd name="connsiteX43" fmla="*/ 2077614 w 11145414"/>
              <a:gd name="connsiteY43" fmla="*/ 73212 h 2768787"/>
              <a:gd name="connsiteX44" fmla="*/ 1325139 w 11145414"/>
              <a:gd name="connsiteY44" fmla="*/ 54162 h 2768787"/>
              <a:gd name="connsiteX45" fmla="*/ 934614 w 11145414"/>
              <a:gd name="connsiteY45" fmla="*/ 35112 h 2768787"/>
              <a:gd name="connsiteX46" fmla="*/ 551633 w 11145414"/>
              <a:gd name="connsiteY46" fmla="*/ 16181 h 2768787"/>
              <a:gd name="connsiteX0" fmla="*/ 551633 w 11145414"/>
              <a:gd name="connsiteY0" fmla="*/ 8692 h 2761298"/>
              <a:gd name="connsiteX1" fmla="*/ 224577 w 11145414"/>
              <a:gd name="connsiteY1" fmla="*/ 229929 h 2761298"/>
              <a:gd name="connsiteX2" fmla="*/ 77364 w 11145414"/>
              <a:gd name="connsiteY2" fmla="*/ 551498 h 2761298"/>
              <a:gd name="connsiteX3" fmla="*/ 29739 w 11145414"/>
              <a:gd name="connsiteY3" fmla="*/ 703898 h 2761298"/>
              <a:gd name="connsiteX4" fmla="*/ 10689 w 11145414"/>
              <a:gd name="connsiteY4" fmla="*/ 837248 h 2761298"/>
              <a:gd name="connsiteX5" fmla="*/ 10689 w 11145414"/>
              <a:gd name="connsiteY5" fmla="*/ 1313498 h 2761298"/>
              <a:gd name="connsiteX6" fmla="*/ 153564 w 11145414"/>
              <a:gd name="connsiteY6" fmla="*/ 1646873 h 2761298"/>
              <a:gd name="connsiteX7" fmla="*/ 286914 w 11145414"/>
              <a:gd name="connsiteY7" fmla="*/ 1818323 h 2761298"/>
              <a:gd name="connsiteX8" fmla="*/ 467889 w 11145414"/>
              <a:gd name="connsiteY8" fmla="*/ 1970723 h 2761298"/>
              <a:gd name="connsiteX9" fmla="*/ 1248939 w 11145414"/>
              <a:gd name="connsiteY9" fmla="*/ 2361248 h 2761298"/>
              <a:gd name="connsiteX10" fmla="*/ 2163339 w 11145414"/>
              <a:gd name="connsiteY10" fmla="*/ 2608898 h 2761298"/>
              <a:gd name="connsiteX11" fmla="*/ 3334914 w 11145414"/>
              <a:gd name="connsiteY11" fmla="*/ 2742248 h 2761298"/>
              <a:gd name="connsiteX12" fmla="*/ 3754014 w 11145414"/>
              <a:gd name="connsiteY12" fmla="*/ 2751773 h 2761298"/>
              <a:gd name="connsiteX13" fmla="*/ 4344564 w 11145414"/>
              <a:gd name="connsiteY13" fmla="*/ 2761298 h 2761298"/>
              <a:gd name="connsiteX14" fmla="*/ 5192289 w 11145414"/>
              <a:gd name="connsiteY14" fmla="*/ 2685098 h 2761298"/>
              <a:gd name="connsiteX15" fmla="*/ 5411364 w 11145414"/>
              <a:gd name="connsiteY15" fmla="*/ 2637473 h 2761298"/>
              <a:gd name="connsiteX16" fmla="*/ 5458989 w 11145414"/>
              <a:gd name="connsiteY16" fmla="*/ 2608898 h 2761298"/>
              <a:gd name="connsiteX17" fmla="*/ 5516139 w 11145414"/>
              <a:gd name="connsiteY17" fmla="*/ 2580323 h 2761298"/>
              <a:gd name="connsiteX18" fmla="*/ 5735214 w 11145414"/>
              <a:gd name="connsiteY18" fmla="*/ 2551748 h 2761298"/>
              <a:gd name="connsiteX19" fmla="*/ 5839989 w 11145414"/>
              <a:gd name="connsiteY19" fmla="*/ 2532698 h 2761298"/>
              <a:gd name="connsiteX20" fmla="*/ 6649614 w 11145414"/>
              <a:gd name="connsiteY20" fmla="*/ 2494598 h 2761298"/>
              <a:gd name="connsiteX21" fmla="*/ 7087764 w 11145414"/>
              <a:gd name="connsiteY21" fmla="*/ 2437448 h 2761298"/>
              <a:gd name="connsiteX22" fmla="*/ 7468764 w 11145414"/>
              <a:gd name="connsiteY22" fmla="*/ 2399348 h 2761298"/>
              <a:gd name="connsiteX23" fmla="*/ 7897389 w 11145414"/>
              <a:gd name="connsiteY23" fmla="*/ 2323148 h 2761298"/>
              <a:gd name="connsiteX24" fmla="*/ 8364114 w 11145414"/>
              <a:gd name="connsiteY24" fmla="*/ 2265998 h 2761298"/>
              <a:gd name="connsiteX25" fmla="*/ 8916564 w 11145414"/>
              <a:gd name="connsiteY25" fmla="*/ 2180273 h 2761298"/>
              <a:gd name="connsiteX26" fmla="*/ 10202439 w 11145414"/>
              <a:gd name="connsiteY26" fmla="*/ 1980248 h 2761298"/>
              <a:gd name="connsiteX27" fmla="*/ 10897764 w 11145414"/>
              <a:gd name="connsiteY27" fmla="*/ 1723073 h 2761298"/>
              <a:gd name="connsiteX28" fmla="*/ 11126364 w 11145414"/>
              <a:gd name="connsiteY28" fmla="*/ 1370648 h 2761298"/>
              <a:gd name="connsiteX29" fmla="*/ 11135889 w 11145414"/>
              <a:gd name="connsiteY29" fmla="*/ 1189673 h 2761298"/>
              <a:gd name="connsiteX30" fmla="*/ 11145414 w 11145414"/>
              <a:gd name="connsiteY30" fmla="*/ 1037273 h 2761298"/>
              <a:gd name="connsiteX31" fmla="*/ 11097789 w 11145414"/>
              <a:gd name="connsiteY31" fmla="*/ 722948 h 2761298"/>
              <a:gd name="connsiteX32" fmla="*/ 11031114 w 11145414"/>
              <a:gd name="connsiteY32" fmla="*/ 618173 h 2761298"/>
              <a:gd name="connsiteX33" fmla="*/ 10945389 w 11145414"/>
              <a:gd name="connsiteY33" fmla="*/ 503873 h 2761298"/>
              <a:gd name="connsiteX34" fmla="*/ 10707264 w 11145414"/>
              <a:gd name="connsiteY34" fmla="*/ 332423 h 2761298"/>
              <a:gd name="connsiteX35" fmla="*/ 10592964 w 11145414"/>
              <a:gd name="connsiteY35" fmla="*/ 284798 h 2761298"/>
              <a:gd name="connsiteX36" fmla="*/ 10459614 w 11145414"/>
              <a:gd name="connsiteY36" fmla="*/ 265748 h 2761298"/>
              <a:gd name="connsiteX37" fmla="*/ 10250064 w 11145414"/>
              <a:gd name="connsiteY37" fmla="*/ 227648 h 2761298"/>
              <a:gd name="connsiteX38" fmla="*/ 9507114 w 11145414"/>
              <a:gd name="connsiteY38" fmla="*/ 180023 h 2761298"/>
              <a:gd name="connsiteX39" fmla="*/ 9107064 w 11145414"/>
              <a:gd name="connsiteY39" fmla="*/ 170498 h 2761298"/>
              <a:gd name="connsiteX40" fmla="*/ 5792364 w 11145414"/>
              <a:gd name="connsiteY40" fmla="*/ 141923 h 2761298"/>
              <a:gd name="connsiteX41" fmla="*/ 5192289 w 11145414"/>
              <a:gd name="connsiteY41" fmla="*/ 122873 h 2761298"/>
              <a:gd name="connsiteX42" fmla="*/ 2477664 w 11145414"/>
              <a:gd name="connsiteY42" fmla="*/ 94298 h 2761298"/>
              <a:gd name="connsiteX43" fmla="*/ 2077614 w 11145414"/>
              <a:gd name="connsiteY43" fmla="*/ 65723 h 2761298"/>
              <a:gd name="connsiteX44" fmla="*/ 1325139 w 11145414"/>
              <a:gd name="connsiteY44" fmla="*/ 46673 h 2761298"/>
              <a:gd name="connsiteX45" fmla="*/ 551633 w 11145414"/>
              <a:gd name="connsiteY45" fmla="*/ 8692 h 2761298"/>
              <a:gd name="connsiteX0" fmla="*/ 551633 w 11145414"/>
              <a:gd name="connsiteY0" fmla="*/ 9181 h 2761787"/>
              <a:gd name="connsiteX1" fmla="*/ 224577 w 11145414"/>
              <a:gd name="connsiteY1" fmla="*/ 230418 h 2761787"/>
              <a:gd name="connsiteX2" fmla="*/ 77364 w 11145414"/>
              <a:gd name="connsiteY2" fmla="*/ 551987 h 2761787"/>
              <a:gd name="connsiteX3" fmla="*/ 29739 w 11145414"/>
              <a:gd name="connsiteY3" fmla="*/ 704387 h 2761787"/>
              <a:gd name="connsiteX4" fmla="*/ 10689 w 11145414"/>
              <a:gd name="connsiteY4" fmla="*/ 837737 h 2761787"/>
              <a:gd name="connsiteX5" fmla="*/ 10689 w 11145414"/>
              <a:gd name="connsiteY5" fmla="*/ 1313987 h 2761787"/>
              <a:gd name="connsiteX6" fmla="*/ 153564 w 11145414"/>
              <a:gd name="connsiteY6" fmla="*/ 1647362 h 2761787"/>
              <a:gd name="connsiteX7" fmla="*/ 286914 w 11145414"/>
              <a:gd name="connsiteY7" fmla="*/ 1818812 h 2761787"/>
              <a:gd name="connsiteX8" fmla="*/ 467889 w 11145414"/>
              <a:gd name="connsiteY8" fmla="*/ 1971212 h 2761787"/>
              <a:gd name="connsiteX9" fmla="*/ 1248939 w 11145414"/>
              <a:gd name="connsiteY9" fmla="*/ 2361737 h 2761787"/>
              <a:gd name="connsiteX10" fmla="*/ 2163339 w 11145414"/>
              <a:gd name="connsiteY10" fmla="*/ 2609387 h 2761787"/>
              <a:gd name="connsiteX11" fmla="*/ 3334914 w 11145414"/>
              <a:gd name="connsiteY11" fmla="*/ 2742737 h 2761787"/>
              <a:gd name="connsiteX12" fmla="*/ 3754014 w 11145414"/>
              <a:gd name="connsiteY12" fmla="*/ 2752262 h 2761787"/>
              <a:gd name="connsiteX13" fmla="*/ 4344564 w 11145414"/>
              <a:gd name="connsiteY13" fmla="*/ 2761787 h 2761787"/>
              <a:gd name="connsiteX14" fmla="*/ 5192289 w 11145414"/>
              <a:gd name="connsiteY14" fmla="*/ 2685587 h 2761787"/>
              <a:gd name="connsiteX15" fmla="*/ 5411364 w 11145414"/>
              <a:gd name="connsiteY15" fmla="*/ 2637962 h 2761787"/>
              <a:gd name="connsiteX16" fmla="*/ 5458989 w 11145414"/>
              <a:gd name="connsiteY16" fmla="*/ 2609387 h 2761787"/>
              <a:gd name="connsiteX17" fmla="*/ 5516139 w 11145414"/>
              <a:gd name="connsiteY17" fmla="*/ 2580812 h 2761787"/>
              <a:gd name="connsiteX18" fmla="*/ 5735214 w 11145414"/>
              <a:gd name="connsiteY18" fmla="*/ 2552237 h 2761787"/>
              <a:gd name="connsiteX19" fmla="*/ 5839989 w 11145414"/>
              <a:gd name="connsiteY19" fmla="*/ 2533187 h 2761787"/>
              <a:gd name="connsiteX20" fmla="*/ 6649614 w 11145414"/>
              <a:gd name="connsiteY20" fmla="*/ 2495087 h 2761787"/>
              <a:gd name="connsiteX21" fmla="*/ 7087764 w 11145414"/>
              <a:gd name="connsiteY21" fmla="*/ 2437937 h 2761787"/>
              <a:gd name="connsiteX22" fmla="*/ 7468764 w 11145414"/>
              <a:gd name="connsiteY22" fmla="*/ 2399837 h 2761787"/>
              <a:gd name="connsiteX23" fmla="*/ 7897389 w 11145414"/>
              <a:gd name="connsiteY23" fmla="*/ 2323637 h 2761787"/>
              <a:gd name="connsiteX24" fmla="*/ 8364114 w 11145414"/>
              <a:gd name="connsiteY24" fmla="*/ 2266487 h 2761787"/>
              <a:gd name="connsiteX25" fmla="*/ 8916564 w 11145414"/>
              <a:gd name="connsiteY25" fmla="*/ 2180762 h 2761787"/>
              <a:gd name="connsiteX26" fmla="*/ 10202439 w 11145414"/>
              <a:gd name="connsiteY26" fmla="*/ 1980737 h 2761787"/>
              <a:gd name="connsiteX27" fmla="*/ 10897764 w 11145414"/>
              <a:gd name="connsiteY27" fmla="*/ 1723562 h 2761787"/>
              <a:gd name="connsiteX28" fmla="*/ 11126364 w 11145414"/>
              <a:gd name="connsiteY28" fmla="*/ 1371137 h 2761787"/>
              <a:gd name="connsiteX29" fmla="*/ 11135889 w 11145414"/>
              <a:gd name="connsiteY29" fmla="*/ 1190162 h 2761787"/>
              <a:gd name="connsiteX30" fmla="*/ 11145414 w 11145414"/>
              <a:gd name="connsiteY30" fmla="*/ 1037762 h 2761787"/>
              <a:gd name="connsiteX31" fmla="*/ 11097789 w 11145414"/>
              <a:gd name="connsiteY31" fmla="*/ 723437 h 2761787"/>
              <a:gd name="connsiteX32" fmla="*/ 11031114 w 11145414"/>
              <a:gd name="connsiteY32" fmla="*/ 618662 h 2761787"/>
              <a:gd name="connsiteX33" fmla="*/ 10945389 w 11145414"/>
              <a:gd name="connsiteY33" fmla="*/ 504362 h 2761787"/>
              <a:gd name="connsiteX34" fmla="*/ 10707264 w 11145414"/>
              <a:gd name="connsiteY34" fmla="*/ 332912 h 2761787"/>
              <a:gd name="connsiteX35" fmla="*/ 10592964 w 11145414"/>
              <a:gd name="connsiteY35" fmla="*/ 285287 h 2761787"/>
              <a:gd name="connsiteX36" fmla="*/ 10459614 w 11145414"/>
              <a:gd name="connsiteY36" fmla="*/ 266237 h 2761787"/>
              <a:gd name="connsiteX37" fmla="*/ 10250064 w 11145414"/>
              <a:gd name="connsiteY37" fmla="*/ 228137 h 2761787"/>
              <a:gd name="connsiteX38" fmla="*/ 9507114 w 11145414"/>
              <a:gd name="connsiteY38" fmla="*/ 180512 h 2761787"/>
              <a:gd name="connsiteX39" fmla="*/ 9107064 w 11145414"/>
              <a:gd name="connsiteY39" fmla="*/ 170987 h 2761787"/>
              <a:gd name="connsiteX40" fmla="*/ 5792364 w 11145414"/>
              <a:gd name="connsiteY40" fmla="*/ 142412 h 2761787"/>
              <a:gd name="connsiteX41" fmla="*/ 5192289 w 11145414"/>
              <a:gd name="connsiteY41" fmla="*/ 123362 h 2761787"/>
              <a:gd name="connsiteX42" fmla="*/ 2477664 w 11145414"/>
              <a:gd name="connsiteY42" fmla="*/ 94787 h 2761787"/>
              <a:gd name="connsiteX43" fmla="*/ 1325139 w 11145414"/>
              <a:gd name="connsiteY43" fmla="*/ 47162 h 2761787"/>
              <a:gd name="connsiteX44" fmla="*/ 551633 w 11145414"/>
              <a:gd name="connsiteY44" fmla="*/ 9181 h 2761787"/>
              <a:gd name="connsiteX0" fmla="*/ 452045 w 11145414"/>
              <a:gd name="connsiteY0" fmla="*/ 65738 h 2717264"/>
              <a:gd name="connsiteX1" fmla="*/ 224577 w 11145414"/>
              <a:gd name="connsiteY1" fmla="*/ 185895 h 2717264"/>
              <a:gd name="connsiteX2" fmla="*/ 77364 w 11145414"/>
              <a:gd name="connsiteY2" fmla="*/ 507464 h 2717264"/>
              <a:gd name="connsiteX3" fmla="*/ 29739 w 11145414"/>
              <a:gd name="connsiteY3" fmla="*/ 659864 h 2717264"/>
              <a:gd name="connsiteX4" fmla="*/ 10689 w 11145414"/>
              <a:gd name="connsiteY4" fmla="*/ 793214 h 2717264"/>
              <a:gd name="connsiteX5" fmla="*/ 10689 w 11145414"/>
              <a:gd name="connsiteY5" fmla="*/ 1269464 h 2717264"/>
              <a:gd name="connsiteX6" fmla="*/ 153564 w 11145414"/>
              <a:gd name="connsiteY6" fmla="*/ 1602839 h 2717264"/>
              <a:gd name="connsiteX7" fmla="*/ 286914 w 11145414"/>
              <a:gd name="connsiteY7" fmla="*/ 1774289 h 2717264"/>
              <a:gd name="connsiteX8" fmla="*/ 467889 w 11145414"/>
              <a:gd name="connsiteY8" fmla="*/ 1926689 h 2717264"/>
              <a:gd name="connsiteX9" fmla="*/ 1248939 w 11145414"/>
              <a:gd name="connsiteY9" fmla="*/ 2317214 h 2717264"/>
              <a:gd name="connsiteX10" fmla="*/ 2163339 w 11145414"/>
              <a:gd name="connsiteY10" fmla="*/ 2564864 h 2717264"/>
              <a:gd name="connsiteX11" fmla="*/ 3334914 w 11145414"/>
              <a:gd name="connsiteY11" fmla="*/ 2698214 h 2717264"/>
              <a:gd name="connsiteX12" fmla="*/ 3754014 w 11145414"/>
              <a:gd name="connsiteY12" fmla="*/ 2707739 h 2717264"/>
              <a:gd name="connsiteX13" fmla="*/ 4344564 w 11145414"/>
              <a:gd name="connsiteY13" fmla="*/ 2717264 h 2717264"/>
              <a:gd name="connsiteX14" fmla="*/ 5192289 w 11145414"/>
              <a:gd name="connsiteY14" fmla="*/ 2641064 h 2717264"/>
              <a:gd name="connsiteX15" fmla="*/ 5411364 w 11145414"/>
              <a:gd name="connsiteY15" fmla="*/ 2593439 h 2717264"/>
              <a:gd name="connsiteX16" fmla="*/ 5458989 w 11145414"/>
              <a:gd name="connsiteY16" fmla="*/ 2564864 h 2717264"/>
              <a:gd name="connsiteX17" fmla="*/ 5516139 w 11145414"/>
              <a:gd name="connsiteY17" fmla="*/ 2536289 h 2717264"/>
              <a:gd name="connsiteX18" fmla="*/ 5735214 w 11145414"/>
              <a:gd name="connsiteY18" fmla="*/ 2507714 h 2717264"/>
              <a:gd name="connsiteX19" fmla="*/ 5839989 w 11145414"/>
              <a:gd name="connsiteY19" fmla="*/ 2488664 h 2717264"/>
              <a:gd name="connsiteX20" fmla="*/ 6649614 w 11145414"/>
              <a:gd name="connsiteY20" fmla="*/ 2450564 h 2717264"/>
              <a:gd name="connsiteX21" fmla="*/ 7087764 w 11145414"/>
              <a:gd name="connsiteY21" fmla="*/ 2393414 h 2717264"/>
              <a:gd name="connsiteX22" fmla="*/ 7468764 w 11145414"/>
              <a:gd name="connsiteY22" fmla="*/ 2355314 h 2717264"/>
              <a:gd name="connsiteX23" fmla="*/ 7897389 w 11145414"/>
              <a:gd name="connsiteY23" fmla="*/ 2279114 h 2717264"/>
              <a:gd name="connsiteX24" fmla="*/ 8364114 w 11145414"/>
              <a:gd name="connsiteY24" fmla="*/ 2221964 h 2717264"/>
              <a:gd name="connsiteX25" fmla="*/ 8916564 w 11145414"/>
              <a:gd name="connsiteY25" fmla="*/ 2136239 h 2717264"/>
              <a:gd name="connsiteX26" fmla="*/ 10202439 w 11145414"/>
              <a:gd name="connsiteY26" fmla="*/ 1936214 h 2717264"/>
              <a:gd name="connsiteX27" fmla="*/ 10897764 w 11145414"/>
              <a:gd name="connsiteY27" fmla="*/ 1679039 h 2717264"/>
              <a:gd name="connsiteX28" fmla="*/ 11126364 w 11145414"/>
              <a:gd name="connsiteY28" fmla="*/ 1326614 h 2717264"/>
              <a:gd name="connsiteX29" fmla="*/ 11135889 w 11145414"/>
              <a:gd name="connsiteY29" fmla="*/ 1145639 h 2717264"/>
              <a:gd name="connsiteX30" fmla="*/ 11145414 w 11145414"/>
              <a:gd name="connsiteY30" fmla="*/ 993239 h 2717264"/>
              <a:gd name="connsiteX31" fmla="*/ 11097789 w 11145414"/>
              <a:gd name="connsiteY31" fmla="*/ 678914 h 2717264"/>
              <a:gd name="connsiteX32" fmla="*/ 11031114 w 11145414"/>
              <a:gd name="connsiteY32" fmla="*/ 574139 h 2717264"/>
              <a:gd name="connsiteX33" fmla="*/ 10945389 w 11145414"/>
              <a:gd name="connsiteY33" fmla="*/ 459839 h 2717264"/>
              <a:gd name="connsiteX34" fmla="*/ 10707264 w 11145414"/>
              <a:gd name="connsiteY34" fmla="*/ 288389 h 2717264"/>
              <a:gd name="connsiteX35" fmla="*/ 10592964 w 11145414"/>
              <a:gd name="connsiteY35" fmla="*/ 240764 h 2717264"/>
              <a:gd name="connsiteX36" fmla="*/ 10459614 w 11145414"/>
              <a:gd name="connsiteY36" fmla="*/ 221714 h 2717264"/>
              <a:gd name="connsiteX37" fmla="*/ 10250064 w 11145414"/>
              <a:gd name="connsiteY37" fmla="*/ 183614 h 2717264"/>
              <a:gd name="connsiteX38" fmla="*/ 9507114 w 11145414"/>
              <a:gd name="connsiteY38" fmla="*/ 135989 h 2717264"/>
              <a:gd name="connsiteX39" fmla="*/ 9107064 w 11145414"/>
              <a:gd name="connsiteY39" fmla="*/ 126464 h 2717264"/>
              <a:gd name="connsiteX40" fmla="*/ 5792364 w 11145414"/>
              <a:gd name="connsiteY40" fmla="*/ 97889 h 2717264"/>
              <a:gd name="connsiteX41" fmla="*/ 5192289 w 11145414"/>
              <a:gd name="connsiteY41" fmla="*/ 78839 h 2717264"/>
              <a:gd name="connsiteX42" fmla="*/ 2477664 w 11145414"/>
              <a:gd name="connsiteY42" fmla="*/ 50264 h 2717264"/>
              <a:gd name="connsiteX43" fmla="*/ 1325139 w 11145414"/>
              <a:gd name="connsiteY43" fmla="*/ 2639 h 2717264"/>
              <a:gd name="connsiteX44" fmla="*/ 452045 w 11145414"/>
              <a:gd name="connsiteY44" fmla="*/ 65738 h 2717264"/>
              <a:gd name="connsiteX0" fmla="*/ 452045 w 11145414"/>
              <a:gd name="connsiteY0" fmla="*/ 40327 h 2691853"/>
              <a:gd name="connsiteX1" fmla="*/ 224577 w 11145414"/>
              <a:gd name="connsiteY1" fmla="*/ 160484 h 2691853"/>
              <a:gd name="connsiteX2" fmla="*/ 77364 w 11145414"/>
              <a:gd name="connsiteY2" fmla="*/ 482053 h 2691853"/>
              <a:gd name="connsiteX3" fmla="*/ 29739 w 11145414"/>
              <a:gd name="connsiteY3" fmla="*/ 634453 h 2691853"/>
              <a:gd name="connsiteX4" fmla="*/ 10689 w 11145414"/>
              <a:gd name="connsiteY4" fmla="*/ 767803 h 2691853"/>
              <a:gd name="connsiteX5" fmla="*/ 10689 w 11145414"/>
              <a:gd name="connsiteY5" fmla="*/ 1244053 h 2691853"/>
              <a:gd name="connsiteX6" fmla="*/ 153564 w 11145414"/>
              <a:gd name="connsiteY6" fmla="*/ 1577428 h 2691853"/>
              <a:gd name="connsiteX7" fmla="*/ 286914 w 11145414"/>
              <a:gd name="connsiteY7" fmla="*/ 1748878 h 2691853"/>
              <a:gd name="connsiteX8" fmla="*/ 467889 w 11145414"/>
              <a:gd name="connsiteY8" fmla="*/ 1901278 h 2691853"/>
              <a:gd name="connsiteX9" fmla="*/ 1248939 w 11145414"/>
              <a:gd name="connsiteY9" fmla="*/ 2291803 h 2691853"/>
              <a:gd name="connsiteX10" fmla="*/ 2163339 w 11145414"/>
              <a:gd name="connsiteY10" fmla="*/ 2539453 h 2691853"/>
              <a:gd name="connsiteX11" fmla="*/ 3334914 w 11145414"/>
              <a:gd name="connsiteY11" fmla="*/ 2672803 h 2691853"/>
              <a:gd name="connsiteX12" fmla="*/ 3754014 w 11145414"/>
              <a:gd name="connsiteY12" fmla="*/ 2682328 h 2691853"/>
              <a:gd name="connsiteX13" fmla="*/ 4344564 w 11145414"/>
              <a:gd name="connsiteY13" fmla="*/ 2691853 h 2691853"/>
              <a:gd name="connsiteX14" fmla="*/ 5192289 w 11145414"/>
              <a:gd name="connsiteY14" fmla="*/ 2615653 h 2691853"/>
              <a:gd name="connsiteX15" fmla="*/ 5411364 w 11145414"/>
              <a:gd name="connsiteY15" fmla="*/ 2568028 h 2691853"/>
              <a:gd name="connsiteX16" fmla="*/ 5458989 w 11145414"/>
              <a:gd name="connsiteY16" fmla="*/ 2539453 h 2691853"/>
              <a:gd name="connsiteX17" fmla="*/ 5516139 w 11145414"/>
              <a:gd name="connsiteY17" fmla="*/ 2510878 h 2691853"/>
              <a:gd name="connsiteX18" fmla="*/ 5735214 w 11145414"/>
              <a:gd name="connsiteY18" fmla="*/ 2482303 h 2691853"/>
              <a:gd name="connsiteX19" fmla="*/ 5839989 w 11145414"/>
              <a:gd name="connsiteY19" fmla="*/ 2463253 h 2691853"/>
              <a:gd name="connsiteX20" fmla="*/ 6649614 w 11145414"/>
              <a:gd name="connsiteY20" fmla="*/ 2425153 h 2691853"/>
              <a:gd name="connsiteX21" fmla="*/ 7087764 w 11145414"/>
              <a:gd name="connsiteY21" fmla="*/ 2368003 h 2691853"/>
              <a:gd name="connsiteX22" fmla="*/ 7468764 w 11145414"/>
              <a:gd name="connsiteY22" fmla="*/ 2329903 h 2691853"/>
              <a:gd name="connsiteX23" fmla="*/ 7897389 w 11145414"/>
              <a:gd name="connsiteY23" fmla="*/ 2253703 h 2691853"/>
              <a:gd name="connsiteX24" fmla="*/ 8364114 w 11145414"/>
              <a:gd name="connsiteY24" fmla="*/ 2196553 h 2691853"/>
              <a:gd name="connsiteX25" fmla="*/ 8916564 w 11145414"/>
              <a:gd name="connsiteY25" fmla="*/ 2110828 h 2691853"/>
              <a:gd name="connsiteX26" fmla="*/ 10202439 w 11145414"/>
              <a:gd name="connsiteY26" fmla="*/ 1910803 h 2691853"/>
              <a:gd name="connsiteX27" fmla="*/ 10897764 w 11145414"/>
              <a:gd name="connsiteY27" fmla="*/ 1653628 h 2691853"/>
              <a:gd name="connsiteX28" fmla="*/ 11126364 w 11145414"/>
              <a:gd name="connsiteY28" fmla="*/ 1301203 h 2691853"/>
              <a:gd name="connsiteX29" fmla="*/ 11135889 w 11145414"/>
              <a:gd name="connsiteY29" fmla="*/ 1120228 h 2691853"/>
              <a:gd name="connsiteX30" fmla="*/ 11145414 w 11145414"/>
              <a:gd name="connsiteY30" fmla="*/ 967828 h 2691853"/>
              <a:gd name="connsiteX31" fmla="*/ 11097789 w 11145414"/>
              <a:gd name="connsiteY31" fmla="*/ 653503 h 2691853"/>
              <a:gd name="connsiteX32" fmla="*/ 11031114 w 11145414"/>
              <a:gd name="connsiteY32" fmla="*/ 548728 h 2691853"/>
              <a:gd name="connsiteX33" fmla="*/ 10945389 w 11145414"/>
              <a:gd name="connsiteY33" fmla="*/ 434428 h 2691853"/>
              <a:gd name="connsiteX34" fmla="*/ 10707264 w 11145414"/>
              <a:gd name="connsiteY34" fmla="*/ 262978 h 2691853"/>
              <a:gd name="connsiteX35" fmla="*/ 10592964 w 11145414"/>
              <a:gd name="connsiteY35" fmla="*/ 215353 h 2691853"/>
              <a:gd name="connsiteX36" fmla="*/ 10459614 w 11145414"/>
              <a:gd name="connsiteY36" fmla="*/ 196303 h 2691853"/>
              <a:gd name="connsiteX37" fmla="*/ 10250064 w 11145414"/>
              <a:gd name="connsiteY37" fmla="*/ 158203 h 2691853"/>
              <a:gd name="connsiteX38" fmla="*/ 9507114 w 11145414"/>
              <a:gd name="connsiteY38" fmla="*/ 110578 h 2691853"/>
              <a:gd name="connsiteX39" fmla="*/ 9107064 w 11145414"/>
              <a:gd name="connsiteY39" fmla="*/ 101053 h 2691853"/>
              <a:gd name="connsiteX40" fmla="*/ 5792364 w 11145414"/>
              <a:gd name="connsiteY40" fmla="*/ 72478 h 2691853"/>
              <a:gd name="connsiteX41" fmla="*/ 5192289 w 11145414"/>
              <a:gd name="connsiteY41" fmla="*/ 53428 h 2691853"/>
              <a:gd name="connsiteX42" fmla="*/ 2477664 w 11145414"/>
              <a:gd name="connsiteY42" fmla="*/ 24853 h 2691853"/>
              <a:gd name="connsiteX43" fmla="*/ 1325139 w 11145414"/>
              <a:gd name="connsiteY43" fmla="*/ 4796 h 2691853"/>
              <a:gd name="connsiteX44" fmla="*/ 452045 w 11145414"/>
              <a:gd name="connsiteY44" fmla="*/ 40327 h 2691853"/>
              <a:gd name="connsiteX0" fmla="*/ 452045 w 11145414"/>
              <a:gd name="connsiteY0" fmla="*/ 35531 h 2687057"/>
              <a:gd name="connsiteX1" fmla="*/ 224577 w 11145414"/>
              <a:gd name="connsiteY1" fmla="*/ 155688 h 2687057"/>
              <a:gd name="connsiteX2" fmla="*/ 77364 w 11145414"/>
              <a:gd name="connsiteY2" fmla="*/ 477257 h 2687057"/>
              <a:gd name="connsiteX3" fmla="*/ 29739 w 11145414"/>
              <a:gd name="connsiteY3" fmla="*/ 629657 h 2687057"/>
              <a:gd name="connsiteX4" fmla="*/ 10689 w 11145414"/>
              <a:gd name="connsiteY4" fmla="*/ 763007 h 2687057"/>
              <a:gd name="connsiteX5" fmla="*/ 10689 w 11145414"/>
              <a:gd name="connsiteY5" fmla="*/ 1239257 h 2687057"/>
              <a:gd name="connsiteX6" fmla="*/ 153564 w 11145414"/>
              <a:gd name="connsiteY6" fmla="*/ 1572632 h 2687057"/>
              <a:gd name="connsiteX7" fmla="*/ 286914 w 11145414"/>
              <a:gd name="connsiteY7" fmla="*/ 1744082 h 2687057"/>
              <a:gd name="connsiteX8" fmla="*/ 467889 w 11145414"/>
              <a:gd name="connsiteY8" fmla="*/ 1896482 h 2687057"/>
              <a:gd name="connsiteX9" fmla="*/ 1248939 w 11145414"/>
              <a:gd name="connsiteY9" fmla="*/ 2287007 h 2687057"/>
              <a:gd name="connsiteX10" fmla="*/ 2163339 w 11145414"/>
              <a:gd name="connsiteY10" fmla="*/ 2534657 h 2687057"/>
              <a:gd name="connsiteX11" fmla="*/ 3334914 w 11145414"/>
              <a:gd name="connsiteY11" fmla="*/ 2668007 h 2687057"/>
              <a:gd name="connsiteX12" fmla="*/ 3754014 w 11145414"/>
              <a:gd name="connsiteY12" fmla="*/ 2677532 h 2687057"/>
              <a:gd name="connsiteX13" fmla="*/ 4344564 w 11145414"/>
              <a:gd name="connsiteY13" fmla="*/ 2687057 h 2687057"/>
              <a:gd name="connsiteX14" fmla="*/ 5192289 w 11145414"/>
              <a:gd name="connsiteY14" fmla="*/ 2610857 h 2687057"/>
              <a:gd name="connsiteX15" fmla="*/ 5411364 w 11145414"/>
              <a:gd name="connsiteY15" fmla="*/ 2563232 h 2687057"/>
              <a:gd name="connsiteX16" fmla="*/ 5458989 w 11145414"/>
              <a:gd name="connsiteY16" fmla="*/ 2534657 h 2687057"/>
              <a:gd name="connsiteX17" fmla="*/ 5516139 w 11145414"/>
              <a:gd name="connsiteY17" fmla="*/ 2506082 h 2687057"/>
              <a:gd name="connsiteX18" fmla="*/ 5735214 w 11145414"/>
              <a:gd name="connsiteY18" fmla="*/ 2477507 h 2687057"/>
              <a:gd name="connsiteX19" fmla="*/ 5839989 w 11145414"/>
              <a:gd name="connsiteY19" fmla="*/ 2458457 h 2687057"/>
              <a:gd name="connsiteX20" fmla="*/ 6649614 w 11145414"/>
              <a:gd name="connsiteY20" fmla="*/ 2420357 h 2687057"/>
              <a:gd name="connsiteX21" fmla="*/ 7087764 w 11145414"/>
              <a:gd name="connsiteY21" fmla="*/ 2363207 h 2687057"/>
              <a:gd name="connsiteX22" fmla="*/ 7468764 w 11145414"/>
              <a:gd name="connsiteY22" fmla="*/ 2325107 h 2687057"/>
              <a:gd name="connsiteX23" fmla="*/ 7897389 w 11145414"/>
              <a:gd name="connsiteY23" fmla="*/ 2248907 h 2687057"/>
              <a:gd name="connsiteX24" fmla="*/ 8364114 w 11145414"/>
              <a:gd name="connsiteY24" fmla="*/ 2191757 h 2687057"/>
              <a:gd name="connsiteX25" fmla="*/ 8916564 w 11145414"/>
              <a:gd name="connsiteY25" fmla="*/ 2106032 h 2687057"/>
              <a:gd name="connsiteX26" fmla="*/ 10202439 w 11145414"/>
              <a:gd name="connsiteY26" fmla="*/ 1906007 h 2687057"/>
              <a:gd name="connsiteX27" fmla="*/ 10897764 w 11145414"/>
              <a:gd name="connsiteY27" fmla="*/ 1648832 h 2687057"/>
              <a:gd name="connsiteX28" fmla="*/ 11126364 w 11145414"/>
              <a:gd name="connsiteY28" fmla="*/ 1296407 h 2687057"/>
              <a:gd name="connsiteX29" fmla="*/ 11135889 w 11145414"/>
              <a:gd name="connsiteY29" fmla="*/ 1115432 h 2687057"/>
              <a:gd name="connsiteX30" fmla="*/ 11145414 w 11145414"/>
              <a:gd name="connsiteY30" fmla="*/ 963032 h 2687057"/>
              <a:gd name="connsiteX31" fmla="*/ 11097789 w 11145414"/>
              <a:gd name="connsiteY31" fmla="*/ 648707 h 2687057"/>
              <a:gd name="connsiteX32" fmla="*/ 11031114 w 11145414"/>
              <a:gd name="connsiteY32" fmla="*/ 543932 h 2687057"/>
              <a:gd name="connsiteX33" fmla="*/ 10945389 w 11145414"/>
              <a:gd name="connsiteY33" fmla="*/ 429632 h 2687057"/>
              <a:gd name="connsiteX34" fmla="*/ 10707264 w 11145414"/>
              <a:gd name="connsiteY34" fmla="*/ 258182 h 2687057"/>
              <a:gd name="connsiteX35" fmla="*/ 10592964 w 11145414"/>
              <a:gd name="connsiteY35" fmla="*/ 210557 h 2687057"/>
              <a:gd name="connsiteX36" fmla="*/ 10459614 w 11145414"/>
              <a:gd name="connsiteY36" fmla="*/ 191507 h 2687057"/>
              <a:gd name="connsiteX37" fmla="*/ 10250064 w 11145414"/>
              <a:gd name="connsiteY37" fmla="*/ 153407 h 2687057"/>
              <a:gd name="connsiteX38" fmla="*/ 9507114 w 11145414"/>
              <a:gd name="connsiteY38" fmla="*/ 105782 h 2687057"/>
              <a:gd name="connsiteX39" fmla="*/ 9107064 w 11145414"/>
              <a:gd name="connsiteY39" fmla="*/ 96257 h 2687057"/>
              <a:gd name="connsiteX40" fmla="*/ 5792364 w 11145414"/>
              <a:gd name="connsiteY40" fmla="*/ 67682 h 2687057"/>
              <a:gd name="connsiteX41" fmla="*/ 5192289 w 11145414"/>
              <a:gd name="connsiteY41" fmla="*/ 48632 h 2687057"/>
              <a:gd name="connsiteX42" fmla="*/ 2477664 w 11145414"/>
              <a:gd name="connsiteY42" fmla="*/ 20057 h 2687057"/>
              <a:gd name="connsiteX43" fmla="*/ 1325139 w 11145414"/>
              <a:gd name="connsiteY43" fmla="*/ 0 h 2687057"/>
              <a:gd name="connsiteX44" fmla="*/ 452045 w 11145414"/>
              <a:gd name="connsiteY44" fmla="*/ 35531 h 2687057"/>
              <a:gd name="connsiteX0" fmla="*/ 452045 w 11145414"/>
              <a:gd name="connsiteY0" fmla="*/ 35531 h 2687057"/>
              <a:gd name="connsiteX1" fmla="*/ 224577 w 11145414"/>
              <a:gd name="connsiteY1" fmla="*/ 155688 h 2687057"/>
              <a:gd name="connsiteX2" fmla="*/ 77364 w 11145414"/>
              <a:gd name="connsiteY2" fmla="*/ 477257 h 2687057"/>
              <a:gd name="connsiteX3" fmla="*/ 29739 w 11145414"/>
              <a:gd name="connsiteY3" fmla="*/ 629657 h 2687057"/>
              <a:gd name="connsiteX4" fmla="*/ 10689 w 11145414"/>
              <a:gd name="connsiteY4" fmla="*/ 763007 h 2687057"/>
              <a:gd name="connsiteX5" fmla="*/ 10689 w 11145414"/>
              <a:gd name="connsiteY5" fmla="*/ 1239257 h 2687057"/>
              <a:gd name="connsiteX6" fmla="*/ 153564 w 11145414"/>
              <a:gd name="connsiteY6" fmla="*/ 1572632 h 2687057"/>
              <a:gd name="connsiteX7" fmla="*/ 286914 w 11145414"/>
              <a:gd name="connsiteY7" fmla="*/ 1744082 h 2687057"/>
              <a:gd name="connsiteX8" fmla="*/ 467889 w 11145414"/>
              <a:gd name="connsiteY8" fmla="*/ 1896482 h 2687057"/>
              <a:gd name="connsiteX9" fmla="*/ 1248939 w 11145414"/>
              <a:gd name="connsiteY9" fmla="*/ 2287007 h 2687057"/>
              <a:gd name="connsiteX10" fmla="*/ 2163339 w 11145414"/>
              <a:gd name="connsiteY10" fmla="*/ 2534657 h 2687057"/>
              <a:gd name="connsiteX11" fmla="*/ 3334914 w 11145414"/>
              <a:gd name="connsiteY11" fmla="*/ 2668007 h 2687057"/>
              <a:gd name="connsiteX12" fmla="*/ 3754014 w 11145414"/>
              <a:gd name="connsiteY12" fmla="*/ 2677532 h 2687057"/>
              <a:gd name="connsiteX13" fmla="*/ 4344564 w 11145414"/>
              <a:gd name="connsiteY13" fmla="*/ 2687057 h 2687057"/>
              <a:gd name="connsiteX14" fmla="*/ 5192289 w 11145414"/>
              <a:gd name="connsiteY14" fmla="*/ 2610857 h 2687057"/>
              <a:gd name="connsiteX15" fmla="*/ 5411364 w 11145414"/>
              <a:gd name="connsiteY15" fmla="*/ 2563232 h 2687057"/>
              <a:gd name="connsiteX16" fmla="*/ 5458989 w 11145414"/>
              <a:gd name="connsiteY16" fmla="*/ 2534657 h 2687057"/>
              <a:gd name="connsiteX17" fmla="*/ 5516139 w 11145414"/>
              <a:gd name="connsiteY17" fmla="*/ 2506082 h 2687057"/>
              <a:gd name="connsiteX18" fmla="*/ 5735214 w 11145414"/>
              <a:gd name="connsiteY18" fmla="*/ 2477507 h 2687057"/>
              <a:gd name="connsiteX19" fmla="*/ 5839989 w 11145414"/>
              <a:gd name="connsiteY19" fmla="*/ 2458457 h 2687057"/>
              <a:gd name="connsiteX20" fmla="*/ 6649614 w 11145414"/>
              <a:gd name="connsiteY20" fmla="*/ 2420357 h 2687057"/>
              <a:gd name="connsiteX21" fmla="*/ 7087764 w 11145414"/>
              <a:gd name="connsiteY21" fmla="*/ 2363207 h 2687057"/>
              <a:gd name="connsiteX22" fmla="*/ 7468764 w 11145414"/>
              <a:gd name="connsiteY22" fmla="*/ 2325107 h 2687057"/>
              <a:gd name="connsiteX23" fmla="*/ 7897389 w 11145414"/>
              <a:gd name="connsiteY23" fmla="*/ 2248907 h 2687057"/>
              <a:gd name="connsiteX24" fmla="*/ 8364114 w 11145414"/>
              <a:gd name="connsiteY24" fmla="*/ 2191757 h 2687057"/>
              <a:gd name="connsiteX25" fmla="*/ 8916564 w 11145414"/>
              <a:gd name="connsiteY25" fmla="*/ 2106032 h 2687057"/>
              <a:gd name="connsiteX26" fmla="*/ 10202439 w 11145414"/>
              <a:gd name="connsiteY26" fmla="*/ 1906007 h 2687057"/>
              <a:gd name="connsiteX27" fmla="*/ 10897764 w 11145414"/>
              <a:gd name="connsiteY27" fmla="*/ 1648832 h 2687057"/>
              <a:gd name="connsiteX28" fmla="*/ 11126364 w 11145414"/>
              <a:gd name="connsiteY28" fmla="*/ 1296407 h 2687057"/>
              <a:gd name="connsiteX29" fmla="*/ 11135889 w 11145414"/>
              <a:gd name="connsiteY29" fmla="*/ 1115432 h 2687057"/>
              <a:gd name="connsiteX30" fmla="*/ 11145414 w 11145414"/>
              <a:gd name="connsiteY30" fmla="*/ 963032 h 2687057"/>
              <a:gd name="connsiteX31" fmla="*/ 11097789 w 11145414"/>
              <a:gd name="connsiteY31" fmla="*/ 648707 h 2687057"/>
              <a:gd name="connsiteX32" fmla="*/ 11031114 w 11145414"/>
              <a:gd name="connsiteY32" fmla="*/ 543932 h 2687057"/>
              <a:gd name="connsiteX33" fmla="*/ 10945389 w 11145414"/>
              <a:gd name="connsiteY33" fmla="*/ 429632 h 2687057"/>
              <a:gd name="connsiteX34" fmla="*/ 10707264 w 11145414"/>
              <a:gd name="connsiteY34" fmla="*/ 258182 h 2687057"/>
              <a:gd name="connsiteX35" fmla="*/ 10592964 w 11145414"/>
              <a:gd name="connsiteY35" fmla="*/ 210557 h 2687057"/>
              <a:gd name="connsiteX36" fmla="*/ 10459614 w 11145414"/>
              <a:gd name="connsiteY36" fmla="*/ 191507 h 2687057"/>
              <a:gd name="connsiteX37" fmla="*/ 10250064 w 11145414"/>
              <a:gd name="connsiteY37" fmla="*/ 153407 h 2687057"/>
              <a:gd name="connsiteX38" fmla="*/ 9507114 w 11145414"/>
              <a:gd name="connsiteY38" fmla="*/ 105782 h 2687057"/>
              <a:gd name="connsiteX39" fmla="*/ 9107064 w 11145414"/>
              <a:gd name="connsiteY39" fmla="*/ 96257 h 2687057"/>
              <a:gd name="connsiteX40" fmla="*/ 5792364 w 11145414"/>
              <a:gd name="connsiteY40" fmla="*/ 67682 h 2687057"/>
              <a:gd name="connsiteX41" fmla="*/ 5192289 w 11145414"/>
              <a:gd name="connsiteY41" fmla="*/ 48632 h 2687057"/>
              <a:gd name="connsiteX42" fmla="*/ 2477664 w 11145414"/>
              <a:gd name="connsiteY42" fmla="*/ 20057 h 2687057"/>
              <a:gd name="connsiteX43" fmla="*/ 1325139 w 11145414"/>
              <a:gd name="connsiteY43" fmla="*/ 0 h 2687057"/>
              <a:gd name="connsiteX44" fmla="*/ 452045 w 11145414"/>
              <a:gd name="connsiteY44" fmla="*/ 35531 h 2687057"/>
              <a:gd name="connsiteX0" fmla="*/ 452045 w 11145414"/>
              <a:gd name="connsiteY0" fmla="*/ 15474 h 2667000"/>
              <a:gd name="connsiteX1" fmla="*/ 224577 w 11145414"/>
              <a:gd name="connsiteY1" fmla="*/ 135631 h 2667000"/>
              <a:gd name="connsiteX2" fmla="*/ 77364 w 11145414"/>
              <a:gd name="connsiteY2" fmla="*/ 457200 h 2667000"/>
              <a:gd name="connsiteX3" fmla="*/ 29739 w 11145414"/>
              <a:gd name="connsiteY3" fmla="*/ 609600 h 2667000"/>
              <a:gd name="connsiteX4" fmla="*/ 10689 w 11145414"/>
              <a:gd name="connsiteY4" fmla="*/ 742950 h 2667000"/>
              <a:gd name="connsiteX5" fmla="*/ 10689 w 11145414"/>
              <a:gd name="connsiteY5" fmla="*/ 1219200 h 2667000"/>
              <a:gd name="connsiteX6" fmla="*/ 153564 w 11145414"/>
              <a:gd name="connsiteY6" fmla="*/ 1552575 h 2667000"/>
              <a:gd name="connsiteX7" fmla="*/ 286914 w 11145414"/>
              <a:gd name="connsiteY7" fmla="*/ 1724025 h 2667000"/>
              <a:gd name="connsiteX8" fmla="*/ 467889 w 11145414"/>
              <a:gd name="connsiteY8" fmla="*/ 1876425 h 2667000"/>
              <a:gd name="connsiteX9" fmla="*/ 1248939 w 11145414"/>
              <a:gd name="connsiteY9" fmla="*/ 2266950 h 2667000"/>
              <a:gd name="connsiteX10" fmla="*/ 2163339 w 11145414"/>
              <a:gd name="connsiteY10" fmla="*/ 2514600 h 2667000"/>
              <a:gd name="connsiteX11" fmla="*/ 3334914 w 11145414"/>
              <a:gd name="connsiteY11" fmla="*/ 2647950 h 2667000"/>
              <a:gd name="connsiteX12" fmla="*/ 3754014 w 11145414"/>
              <a:gd name="connsiteY12" fmla="*/ 2657475 h 2667000"/>
              <a:gd name="connsiteX13" fmla="*/ 4344564 w 11145414"/>
              <a:gd name="connsiteY13" fmla="*/ 2667000 h 2667000"/>
              <a:gd name="connsiteX14" fmla="*/ 5192289 w 11145414"/>
              <a:gd name="connsiteY14" fmla="*/ 2590800 h 2667000"/>
              <a:gd name="connsiteX15" fmla="*/ 5411364 w 11145414"/>
              <a:gd name="connsiteY15" fmla="*/ 2543175 h 2667000"/>
              <a:gd name="connsiteX16" fmla="*/ 5458989 w 11145414"/>
              <a:gd name="connsiteY16" fmla="*/ 2514600 h 2667000"/>
              <a:gd name="connsiteX17" fmla="*/ 5516139 w 11145414"/>
              <a:gd name="connsiteY17" fmla="*/ 2486025 h 2667000"/>
              <a:gd name="connsiteX18" fmla="*/ 5735214 w 11145414"/>
              <a:gd name="connsiteY18" fmla="*/ 2457450 h 2667000"/>
              <a:gd name="connsiteX19" fmla="*/ 5839989 w 11145414"/>
              <a:gd name="connsiteY19" fmla="*/ 2438400 h 2667000"/>
              <a:gd name="connsiteX20" fmla="*/ 6649614 w 11145414"/>
              <a:gd name="connsiteY20" fmla="*/ 2400300 h 2667000"/>
              <a:gd name="connsiteX21" fmla="*/ 7087764 w 11145414"/>
              <a:gd name="connsiteY21" fmla="*/ 2343150 h 2667000"/>
              <a:gd name="connsiteX22" fmla="*/ 7468764 w 11145414"/>
              <a:gd name="connsiteY22" fmla="*/ 2305050 h 2667000"/>
              <a:gd name="connsiteX23" fmla="*/ 7897389 w 11145414"/>
              <a:gd name="connsiteY23" fmla="*/ 2228850 h 2667000"/>
              <a:gd name="connsiteX24" fmla="*/ 8364114 w 11145414"/>
              <a:gd name="connsiteY24" fmla="*/ 2171700 h 2667000"/>
              <a:gd name="connsiteX25" fmla="*/ 8916564 w 11145414"/>
              <a:gd name="connsiteY25" fmla="*/ 2085975 h 2667000"/>
              <a:gd name="connsiteX26" fmla="*/ 10202439 w 11145414"/>
              <a:gd name="connsiteY26" fmla="*/ 1885950 h 2667000"/>
              <a:gd name="connsiteX27" fmla="*/ 10897764 w 11145414"/>
              <a:gd name="connsiteY27" fmla="*/ 1628775 h 2667000"/>
              <a:gd name="connsiteX28" fmla="*/ 11126364 w 11145414"/>
              <a:gd name="connsiteY28" fmla="*/ 1276350 h 2667000"/>
              <a:gd name="connsiteX29" fmla="*/ 11135889 w 11145414"/>
              <a:gd name="connsiteY29" fmla="*/ 1095375 h 2667000"/>
              <a:gd name="connsiteX30" fmla="*/ 11145414 w 11145414"/>
              <a:gd name="connsiteY30" fmla="*/ 942975 h 2667000"/>
              <a:gd name="connsiteX31" fmla="*/ 11097789 w 11145414"/>
              <a:gd name="connsiteY31" fmla="*/ 628650 h 2667000"/>
              <a:gd name="connsiteX32" fmla="*/ 11031114 w 11145414"/>
              <a:gd name="connsiteY32" fmla="*/ 523875 h 2667000"/>
              <a:gd name="connsiteX33" fmla="*/ 10945389 w 11145414"/>
              <a:gd name="connsiteY33" fmla="*/ 409575 h 2667000"/>
              <a:gd name="connsiteX34" fmla="*/ 10707264 w 11145414"/>
              <a:gd name="connsiteY34" fmla="*/ 238125 h 2667000"/>
              <a:gd name="connsiteX35" fmla="*/ 10592964 w 11145414"/>
              <a:gd name="connsiteY35" fmla="*/ 190500 h 2667000"/>
              <a:gd name="connsiteX36" fmla="*/ 10459614 w 11145414"/>
              <a:gd name="connsiteY36" fmla="*/ 171450 h 2667000"/>
              <a:gd name="connsiteX37" fmla="*/ 10250064 w 11145414"/>
              <a:gd name="connsiteY37" fmla="*/ 133350 h 2667000"/>
              <a:gd name="connsiteX38" fmla="*/ 9507114 w 11145414"/>
              <a:gd name="connsiteY38" fmla="*/ 85725 h 2667000"/>
              <a:gd name="connsiteX39" fmla="*/ 9107064 w 11145414"/>
              <a:gd name="connsiteY39" fmla="*/ 76200 h 2667000"/>
              <a:gd name="connsiteX40" fmla="*/ 5792364 w 11145414"/>
              <a:gd name="connsiteY40" fmla="*/ 47625 h 2667000"/>
              <a:gd name="connsiteX41" fmla="*/ 5192289 w 11145414"/>
              <a:gd name="connsiteY41" fmla="*/ 28575 h 2667000"/>
              <a:gd name="connsiteX42" fmla="*/ 2477664 w 11145414"/>
              <a:gd name="connsiteY42" fmla="*/ 0 h 2667000"/>
              <a:gd name="connsiteX43" fmla="*/ 452045 w 11145414"/>
              <a:gd name="connsiteY43" fmla="*/ 15474 h 2667000"/>
              <a:gd name="connsiteX0" fmla="*/ 452045 w 11145414"/>
              <a:gd name="connsiteY0" fmla="*/ 15474 h 2667000"/>
              <a:gd name="connsiteX1" fmla="*/ 77364 w 11145414"/>
              <a:gd name="connsiteY1" fmla="*/ 457200 h 2667000"/>
              <a:gd name="connsiteX2" fmla="*/ 29739 w 11145414"/>
              <a:gd name="connsiteY2" fmla="*/ 609600 h 2667000"/>
              <a:gd name="connsiteX3" fmla="*/ 10689 w 11145414"/>
              <a:gd name="connsiteY3" fmla="*/ 742950 h 2667000"/>
              <a:gd name="connsiteX4" fmla="*/ 10689 w 11145414"/>
              <a:gd name="connsiteY4" fmla="*/ 1219200 h 2667000"/>
              <a:gd name="connsiteX5" fmla="*/ 153564 w 11145414"/>
              <a:gd name="connsiteY5" fmla="*/ 1552575 h 2667000"/>
              <a:gd name="connsiteX6" fmla="*/ 286914 w 11145414"/>
              <a:gd name="connsiteY6" fmla="*/ 1724025 h 2667000"/>
              <a:gd name="connsiteX7" fmla="*/ 467889 w 11145414"/>
              <a:gd name="connsiteY7" fmla="*/ 1876425 h 2667000"/>
              <a:gd name="connsiteX8" fmla="*/ 1248939 w 11145414"/>
              <a:gd name="connsiteY8" fmla="*/ 2266950 h 2667000"/>
              <a:gd name="connsiteX9" fmla="*/ 2163339 w 11145414"/>
              <a:gd name="connsiteY9" fmla="*/ 2514600 h 2667000"/>
              <a:gd name="connsiteX10" fmla="*/ 3334914 w 11145414"/>
              <a:gd name="connsiteY10" fmla="*/ 2647950 h 2667000"/>
              <a:gd name="connsiteX11" fmla="*/ 3754014 w 11145414"/>
              <a:gd name="connsiteY11" fmla="*/ 2657475 h 2667000"/>
              <a:gd name="connsiteX12" fmla="*/ 4344564 w 11145414"/>
              <a:gd name="connsiteY12" fmla="*/ 2667000 h 2667000"/>
              <a:gd name="connsiteX13" fmla="*/ 5192289 w 11145414"/>
              <a:gd name="connsiteY13" fmla="*/ 2590800 h 2667000"/>
              <a:gd name="connsiteX14" fmla="*/ 5411364 w 11145414"/>
              <a:gd name="connsiteY14" fmla="*/ 2543175 h 2667000"/>
              <a:gd name="connsiteX15" fmla="*/ 5458989 w 11145414"/>
              <a:gd name="connsiteY15" fmla="*/ 2514600 h 2667000"/>
              <a:gd name="connsiteX16" fmla="*/ 5516139 w 11145414"/>
              <a:gd name="connsiteY16" fmla="*/ 2486025 h 2667000"/>
              <a:gd name="connsiteX17" fmla="*/ 5735214 w 11145414"/>
              <a:gd name="connsiteY17" fmla="*/ 2457450 h 2667000"/>
              <a:gd name="connsiteX18" fmla="*/ 5839989 w 11145414"/>
              <a:gd name="connsiteY18" fmla="*/ 2438400 h 2667000"/>
              <a:gd name="connsiteX19" fmla="*/ 6649614 w 11145414"/>
              <a:gd name="connsiteY19" fmla="*/ 2400300 h 2667000"/>
              <a:gd name="connsiteX20" fmla="*/ 7087764 w 11145414"/>
              <a:gd name="connsiteY20" fmla="*/ 2343150 h 2667000"/>
              <a:gd name="connsiteX21" fmla="*/ 7468764 w 11145414"/>
              <a:gd name="connsiteY21" fmla="*/ 2305050 h 2667000"/>
              <a:gd name="connsiteX22" fmla="*/ 7897389 w 11145414"/>
              <a:gd name="connsiteY22" fmla="*/ 2228850 h 2667000"/>
              <a:gd name="connsiteX23" fmla="*/ 8364114 w 11145414"/>
              <a:gd name="connsiteY23" fmla="*/ 2171700 h 2667000"/>
              <a:gd name="connsiteX24" fmla="*/ 8916564 w 11145414"/>
              <a:gd name="connsiteY24" fmla="*/ 2085975 h 2667000"/>
              <a:gd name="connsiteX25" fmla="*/ 10202439 w 11145414"/>
              <a:gd name="connsiteY25" fmla="*/ 1885950 h 2667000"/>
              <a:gd name="connsiteX26" fmla="*/ 10897764 w 11145414"/>
              <a:gd name="connsiteY26" fmla="*/ 1628775 h 2667000"/>
              <a:gd name="connsiteX27" fmla="*/ 11126364 w 11145414"/>
              <a:gd name="connsiteY27" fmla="*/ 1276350 h 2667000"/>
              <a:gd name="connsiteX28" fmla="*/ 11135889 w 11145414"/>
              <a:gd name="connsiteY28" fmla="*/ 1095375 h 2667000"/>
              <a:gd name="connsiteX29" fmla="*/ 11145414 w 11145414"/>
              <a:gd name="connsiteY29" fmla="*/ 942975 h 2667000"/>
              <a:gd name="connsiteX30" fmla="*/ 11097789 w 11145414"/>
              <a:gd name="connsiteY30" fmla="*/ 628650 h 2667000"/>
              <a:gd name="connsiteX31" fmla="*/ 11031114 w 11145414"/>
              <a:gd name="connsiteY31" fmla="*/ 523875 h 2667000"/>
              <a:gd name="connsiteX32" fmla="*/ 10945389 w 11145414"/>
              <a:gd name="connsiteY32" fmla="*/ 409575 h 2667000"/>
              <a:gd name="connsiteX33" fmla="*/ 10707264 w 11145414"/>
              <a:gd name="connsiteY33" fmla="*/ 238125 h 2667000"/>
              <a:gd name="connsiteX34" fmla="*/ 10592964 w 11145414"/>
              <a:gd name="connsiteY34" fmla="*/ 190500 h 2667000"/>
              <a:gd name="connsiteX35" fmla="*/ 10459614 w 11145414"/>
              <a:gd name="connsiteY35" fmla="*/ 171450 h 2667000"/>
              <a:gd name="connsiteX36" fmla="*/ 10250064 w 11145414"/>
              <a:gd name="connsiteY36" fmla="*/ 133350 h 2667000"/>
              <a:gd name="connsiteX37" fmla="*/ 9507114 w 11145414"/>
              <a:gd name="connsiteY37" fmla="*/ 85725 h 2667000"/>
              <a:gd name="connsiteX38" fmla="*/ 9107064 w 11145414"/>
              <a:gd name="connsiteY38" fmla="*/ 76200 h 2667000"/>
              <a:gd name="connsiteX39" fmla="*/ 5792364 w 11145414"/>
              <a:gd name="connsiteY39" fmla="*/ 47625 h 2667000"/>
              <a:gd name="connsiteX40" fmla="*/ 5192289 w 11145414"/>
              <a:gd name="connsiteY40" fmla="*/ 28575 h 2667000"/>
              <a:gd name="connsiteX41" fmla="*/ 2477664 w 11145414"/>
              <a:gd name="connsiteY41" fmla="*/ 0 h 2667000"/>
              <a:gd name="connsiteX42" fmla="*/ 452045 w 11145414"/>
              <a:gd name="connsiteY42" fmla="*/ 15474 h 2667000"/>
              <a:gd name="connsiteX0" fmla="*/ 452045 w 11145414"/>
              <a:gd name="connsiteY0" fmla="*/ 15474 h 2667000"/>
              <a:gd name="connsiteX1" fmla="*/ 77364 w 11145414"/>
              <a:gd name="connsiteY1" fmla="*/ 457200 h 2667000"/>
              <a:gd name="connsiteX2" fmla="*/ 29739 w 11145414"/>
              <a:gd name="connsiteY2" fmla="*/ 609600 h 2667000"/>
              <a:gd name="connsiteX3" fmla="*/ 10689 w 11145414"/>
              <a:gd name="connsiteY3" fmla="*/ 742950 h 2667000"/>
              <a:gd name="connsiteX4" fmla="*/ 10689 w 11145414"/>
              <a:gd name="connsiteY4" fmla="*/ 1219200 h 2667000"/>
              <a:gd name="connsiteX5" fmla="*/ 153564 w 11145414"/>
              <a:gd name="connsiteY5" fmla="*/ 1552575 h 2667000"/>
              <a:gd name="connsiteX6" fmla="*/ 286914 w 11145414"/>
              <a:gd name="connsiteY6" fmla="*/ 1724025 h 2667000"/>
              <a:gd name="connsiteX7" fmla="*/ 467889 w 11145414"/>
              <a:gd name="connsiteY7" fmla="*/ 1876425 h 2667000"/>
              <a:gd name="connsiteX8" fmla="*/ 1248939 w 11145414"/>
              <a:gd name="connsiteY8" fmla="*/ 2266950 h 2667000"/>
              <a:gd name="connsiteX9" fmla="*/ 2163339 w 11145414"/>
              <a:gd name="connsiteY9" fmla="*/ 2514600 h 2667000"/>
              <a:gd name="connsiteX10" fmla="*/ 3334914 w 11145414"/>
              <a:gd name="connsiteY10" fmla="*/ 2647950 h 2667000"/>
              <a:gd name="connsiteX11" fmla="*/ 3754014 w 11145414"/>
              <a:gd name="connsiteY11" fmla="*/ 2657475 h 2667000"/>
              <a:gd name="connsiteX12" fmla="*/ 4344564 w 11145414"/>
              <a:gd name="connsiteY12" fmla="*/ 2667000 h 2667000"/>
              <a:gd name="connsiteX13" fmla="*/ 5192289 w 11145414"/>
              <a:gd name="connsiteY13" fmla="*/ 2590800 h 2667000"/>
              <a:gd name="connsiteX14" fmla="*/ 5411364 w 11145414"/>
              <a:gd name="connsiteY14" fmla="*/ 2543175 h 2667000"/>
              <a:gd name="connsiteX15" fmla="*/ 5458989 w 11145414"/>
              <a:gd name="connsiteY15" fmla="*/ 2514600 h 2667000"/>
              <a:gd name="connsiteX16" fmla="*/ 5516139 w 11145414"/>
              <a:gd name="connsiteY16" fmla="*/ 2486025 h 2667000"/>
              <a:gd name="connsiteX17" fmla="*/ 5735214 w 11145414"/>
              <a:gd name="connsiteY17" fmla="*/ 2457450 h 2667000"/>
              <a:gd name="connsiteX18" fmla="*/ 5839989 w 11145414"/>
              <a:gd name="connsiteY18" fmla="*/ 2438400 h 2667000"/>
              <a:gd name="connsiteX19" fmla="*/ 6649614 w 11145414"/>
              <a:gd name="connsiteY19" fmla="*/ 2400300 h 2667000"/>
              <a:gd name="connsiteX20" fmla="*/ 7087764 w 11145414"/>
              <a:gd name="connsiteY20" fmla="*/ 2343150 h 2667000"/>
              <a:gd name="connsiteX21" fmla="*/ 7468764 w 11145414"/>
              <a:gd name="connsiteY21" fmla="*/ 2305050 h 2667000"/>
              <a:gd name="connsiteX22" fmla="*/ 7897389 w 11145414"/>
              <a:gd name="connsiteY22" fmla="*/ 2228850 h 2667000"/>
              <a:gd name="connsiteX23" fmla="*/ 8364114 w 11145414"/>
              <a:gd name="connsiteY23" fmla="*/ 2171700 h 2667000"/>
              <a:gd name="connsiteX24" fmla="*/ 8916564 w 11145414"/>
              <a:gd name="connsiteY24" fmla="*/ 2085975 h 2667000"/>
              <a:gd name="connsiteX25" fmla="*/ 10202439 w 11145414"/>
              <a:gd name="connsiteY25" fmla="*/ 1885950 h 2667000"/>
              <a:gd name="connsiteX26" fmla="*/ 10897764 w 11145414"/>
              <a:gd name="connsiteY26" fmla="*/ 1628775 h 2667000"/>
              <a:gd name="connsiteX27" fmla="*/ 11126364 w 11145414"/>
              <a:gd name="connsiteY27" fmla="*/ 1276350 h 2667000"/>
              <a:gd name="connsiteX28" fmla="*/ 11135889 w 11145414"/>
              <a:gd name="connsiteY28" fmla="*/ 1095375 h 2667000"/>
              <a:gd name="connsiteX29" fmla="*/ 11145414 w 11145414"/>
              <a:gd name="connsiteY29" fmla="*/ 942975 h 2667000"/>
              <a:gd name="connsiteX30" fmla="*/ 11097789 w 11145414"/>
              <a:gd name="connsiteY30" fmla="*/ 628650 h 2667000"/>
              <a:gd name="connsiteX31" fmla="*/ 11031114 w 11145414"/>
              <a:gd name="connsiteY31" fmla="*/ 523875 h 2667000"/>
              <a:gd name="connsiteX32" fmla="*/ 10945389 w 11145414"/>
              <a:gd name="connsiteY32" fmla="*/ 409575 h 2667000"/>
              <a:gd name="connsiteX33" fmla="*/ 10707264 w 11145414"/>
              <a:gd name="connsiteY33" fmla="*/ 238125 h 2667000"/>
              <a:gd name="connsiteX34" fmla="*/ 10592964 w 11145414"/>
              <a:gd name="connsiteY34" fmla="*/ 190500 h 2667000"/>
              <a:gd name="connsiteX35" fmla="*/ 10459614 w 11145414"/>
              <a:gd name="connsiteY35" fmla="*/ 171450 h 2667000"/>
              <a:gd name="connsiteX36" fmla="*/ 10250064 w 11145414"/>
              <a:gd name="connsiteY36" fmla="*/ 133350 h 2667000"/>
              <a:gd name="connsiteX37" fmla="*/ 9507114 w 11145414"/>
              <a:gd name="connsiteY37" fmla="*/ 85725 h 2667000"/>
              <a:gd name="connsiteX38" fmla="*/ 9107064 w 11145414"/>
              <a:gd name="connsiteY38" fmla="*/ 76200 h 2667000"/>
              <a:gd name="connsiteX39" fmla="*/ 5792364 w 11145414"/>
              <a:gd name="connsiteY39" fmla="*/ 47625 h 2667000"/>
              <a:gd name="connsiteX40" fmla="*/ 5192289 w 11145414"/>
              <a:gd name="connsiteY40" fmla="*/ 28575 h 2667000"/>
              <a:gd name="connsiteX41" fmla="*/ 2477664 w 11145414"/>
              <a:gd name="connsiteY41" fmla="*/ 0 h 2667000"/>
              <a:gd name="connsiteX42" fmla="*/ 452045 w 11145414"/>
              <a:gd name="connsiteY42" fmla="*/ 15474 h 2667000"/>
              <a:gd name="connsiteX0" fmla="*/ 452045 w 11145414"/>
              <a:gd name="connsiteY0" fmla="*/ 15474 h 2667000"/>
              <a:gd name="connsiteX1" fmla="*/ 77364 w 11145414"/>
              <a:gd name="connsiteY1" fmla="*/ 457200 h 2667000"/>
              <a:gd name="connsiteX2" fmla="*/ 29739 w 11145414"/>
              <a:gd name="connsiteY2" fmla="*/ 609600 h 2667000"/>
              <a:gd name="connsiteX3" fmla="*/ 10689 w 11145414"/>
              <a:gd name="connsiteY3" fmla="*/ 742950 h 2667000"/>
              <a:gd name="connsiteX4" fmla="*/ 10689 w 11145414"/>
              <a:gd name="connsiteY4" fmla="*/ 1219200 h 2667000"/>
              <a:gd name="connsiteX5" fmla="*/ 153564 w 11145414"/>
              <a:gd name="connsiteY5" fmla="*/ 1552575 h 2667000"/>
              <a:gd name="connsiteX6" fmla="*/ 286914 w 11145414"/>
              <a:gd name="connsiteY6" fmla="*/ 1724025 h 2667000"/>
              <a:gd name="connsiteX7" fmla="*/ 467889 w 11145414"/>
              <a:gd name="connsiteY7" fmla="*/ 1876425 h 2667000"/>
              <a:gd name="connsiteX8" fmla="*/ 1248939 w 11145414"/>
              <a:gd name="connsiteY8" fmla="*/ 2266950 h 2667000"/>
              <a:gd name="connsiteX9" fmla="*/ 2163339 w 11145414"/>
              <a:gd name="connsiteY9" fmla="*/ 2514600 h 2667000"/>
              <a:gd name="connsiteX10" fmla="*/ 3334914 w 11145414"/>
              <a:gd name="connsiteY10" fmla="*/ 2647950 h 2667000"/>
              <a:gd name="connsiteX11" fmla="*/ 3754014 w 11145414"/>
              <a:gd name="connsiteY11" fmla="*/ 2657475 h 2667000"/>
              <a:gd name="connsiteX12" fmla="*/ 4344564 w 11145414"/>
              <a:gd name="connsiteY12" fmla="*/ 2667000 h 2667000"/>
              <a:gd name="connsiteX13" fmla="*/ 5192289 w 11145414"/>
              <a:gd name="connsiteY13" fmla="*/ 2590800 h 2667000"/>
              <a:gd name="connsiteX14" fmla="*/ 5411364 w 11145414"/>
              <a:gd name="connsiteY14" fmla="*/ 2543175 h 2667000"/>
              <a:gd name="connsiteX15" fmla="*/ 5458989 w 11145414"/>
              <a:gd name="connsiteY15" fmla="*/ 2514600 h 2667000"/>
              <a:gd name="connsiteX16" fmla="*/ 5516139 w 11145414"/>
              <a:gd name="connsiteY16" fmla="*/ 2486025 h 2667000"/>
              <a:gd name="connsiteX17" fmla="*/ 5735214 w 11145414"/>
              <a:gd name="connsiteY17" fmla="*/ 2457450 h 2667000"/>
              <a:gd name="connsiteX18" fmla="*/ 5839989 w 11145414"/>
              <a:gd name="connsiteY18" fmla="*/ 2438400 h 2667000"/>
              <a:gd name="connsiteX19" fmla="*/ 6649614 w 11145414"/>
              <a:gd name="connsiteY19" fmla="*/ 2400300 h 2667000"/>
              <a:gd name="connsiteX20" fmla="*/ 7087764 w 11145414"/>
              <a:gd name="connsiteY20" fmla="*/ 2343150 h 2667000"/>
              <a:gd name="connsiteX21" fmla="*/ 7468764 w 11145414"/>
              <a:gd name="connsiteY21" fmla="*/ 2305050 h 2667000"/>
              <a:gd name="connsiteX22" fmla="*/ 7897389 w 11145414"/>
              <a:gd name="connsiteY22" fmla="*/ 2228850 h 2667000"/>
              <a:gd name="connsiteX23" fmla="*/ 8364114 w 11145414"/>
              <a:gd name="connsiteY23" fmla="*/ 2171700 h 2667000"/>
              <a:gd name="connsiteX24" fmla="*/ 8916564 w 11145414"/>
              <a:gd name="connsiteY24" fmla="*/ 2085975 h 2667000"/>
              <a:gd name="connsiteX25" fmla="*/ 10202439 w 11145414"/>
              <a:gd name="connsiteY25" fmla="*/ 1885950 h 2667000"/>
              <a:gd name="connsiteX26" fmla="*/ 10897764 w 11145414"/>
              <a:gd name="connsiteY26" fmla="*/ 1628775 h 2667000"/>
              <a:gd name="connsiteX27" fmla="*/ 11126364 w 11145414"/>
              <a:gd name="connsiteY27" fmla="*/ 1276350 h 2667000"/>
              <a:gd name="connsiteX28" fmla="*/ 11135889 w 11145414"/>
              <a:gd name="connsiteY28" fmla="*/ 1095375 h 2667000"/>
              <a:gd name="connsiteX29" fmla="*/ 11145414 w 11145414"/>
              <a:gd name="connsiteY29" fmla="*/ 942975 h 2667000"/>
              <a:gd name="connsiteX30" fmla="*/ 11097789 w 11145414"/>
              <a:gd name="connsiteY30" fmla="*/ 628650 h 2667000"/>
              <a:gd name="connsiteX31" fmla="*/ 11031114 w 11145414"/>
              <a:gd name="connsiteY31" fmla="*/ 523875 h 2667000"/>
              <a:gd name="connsiteX32" fmla="*/ 10945389 w 11145414"/>
              <a:gd name="connsiteY32" fmla="*/ 409575 h 2667000"/>
              <a:gd name="connsiteX33" fmla="*/ 10707264 w 11145414"/>
              <a:gd name="connsiteY33" fmla="*/ 238125 h 2667000"/>
              <a:gd name="connsiteX34" fmla="*/ 10592964 w 11145414"/>
              <a:gd name="connsiteY34" fmla="*/ 190500 h 2667000"/>
              <a:gd name="connsiteX35" fmla="*/ 10459614 w 11145414"/>
              <a:gd name="connsiteY35" fmla="*/ 171450 h 2667000"/>
              <a:gd name="connsiteX36" fmla="*/ 10250064 w 11145414"/>
              <a:gd name="connsiteY36" fmla="*/ 133350 h 2667000"/>
              <a:gd name="connsiteX37" fmla="*/ 9507114 w 11145414"/>
              <a:gd name="connsiteY37" fmla="*/ 85725 h 2667000"/>
              <a:gd name="connsiteX38" fmla="*/ 9107064 w 11145414"/>
              <a:gd name="connsiteY38" fmla="*/ 76200 h 2667000"/>
              <a:gd name="connsiteX39" fmla="*/ 5792364 w 11145414"/>
              <a:gd name="connsiteY39" fmla="*/ 47625 h 2667000"/>
              <a:gd name="connsiteX40" fmla="*/ 5192289 w 11145414"/>
              <a:gd name="connsiteY40" fmla="*/ 28575 h 2667000"/>
              <a:gd name="connsiteX41" fmla="*/ 2477664 w 11145414"/>
              <a:gd name="connsiteY41" fmla="*/ 0 h 2667000"/>
              <a:gd name="connsiteX42" fmla="*/ 452045 w 11145414"/>
              <a:gd name="connsiteY42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466540 w 11152965"/>
              <a:gd name="connsiteY14" fmla="*/ 2514600 h 2667000"/>
              <a:gd name="connsiteX15" fmla="*/ 5523690 w 11152965"/>
              <a:gd name="connsiteY15" fmla="*/ 2486025 h 2667000"/>
              <a:gd name="connsiteX16" fmla="*/ 5742765 w 11152965"/>
              <a:gd name="connsiteY16" fmla="*/ 2457450 h 2667000"/>
              <a:gd name="connsiteX17" fmla="*/ 5847540 w 11152965"/>
              <a:gd name="connsiteY17" fmla="*/ 2438400 h 2667000"/>
              <a:gd name="connsiteX18" fmla="*/ 6657165 w 11152965"/>
              <a:gd name="connsiteY18" fmla="*/ 2400300 h 2667000"/>
              <a:gd name="connsiteX19" fmla="*/ 7095315 w 11152965"/>
              <a:gd name="connsiteY19" fmla="*/ 2343150 h 2667000"/>
              <a:gd name="connsiteX20" fmla="*/ 7476315 w 11152965"/>
              <a:gd name="connsiteY20" fmla="*/ 2305050 h 2667000"/>
              <a:gd name="connsiteX21" fmla="*/ 7904940 w 11152965"/>
              <a:gd name="connsiteY21" fmla="*/ 2228850 h 2667000"/>
              <a:gd name="connsiteX22" fmla="*/ 8371665 w 11152965"/>
              <a:gd name="connsiteY22" fmla="*/ 2171700 h 2667000"/>
              <a:gd name="connsiteX23" fmla="*/ 8924115 w 11152965"/>
              <a:gd name="connsiteY23" fmla="*/ 2085975 h 2667000"/>
              <a:gd name="connsiteX24" fmla="*/ 10209990 w 11152965"/>
              <a:gd name="connsiteY24" fmla="*/ 1885950 h 2667000"/>
              <a:gd name="connsiteX25" fmla="*/ 10905315 w 11152965"/>
              <a:gd name="connsiteY25" fmla="*/ 1628775 h 2667000"/>
              <a:gd name="connsiteX26" fmla="*/ 11133915 w 11152965"/>
              <a:gd name="connsiteY26" fmla="*/ 1276350 h 2667000"/>
              <a:gd name="connsiteX27" fmla="*/ 11143440 w 11152965"/>
              <a:gd name="connsiteY27" fmla="*/ 1095375 h 2667000"/>
              <a:gd name="connsiteX28" fmla="*/ 11152965 w 11152965"/>
              <a:gd name="connsiteY28" fmla="*/ 942975 h 2667000"/>
              <a:gd name="connsiteX29" fmla="*/ 11105340 w 11152965"/>
              <a:gd name="connsiteY29" fmla="*/ 628650 h 2667000"/>
              <a:gd name="connsiteX30" fmla="*/ 11038665 w 11152965"/>
              <a:gd name="connsiteY30" fmla="*/ 523875 h 2667000"/>
              <a:gd name="connsiteX31" fmla="*/ 10952940 w 11152965"/>
              <a:gd name="connsiteY31" fmla="*/ 409575 h 2667000"/>
              <a:gd name="connsiteX32" fmla="*/ 10714815 w 11152965"/>
              <a:gd name="connsiteY32" fmla="*/ 238125 h 2667000"/>
              <a:gd name="connsiteX33" fmla="*/ 10600515 w 11152965"/>
              <a:gd name="connsiteY33" fmla="*/ 190500 h 2667000"/>
              <a:gd name="connsiteX34" fmla="*/ 10467165 w 11152965"/>
              <a:gd name="connsiteY34" fmla="*/ 171450 h 2667000"/>
              <a:gd name="connsiteX35" fmla="*/ 10257615 w 11152965"/>
              <a:gd name="connsiteY35" fmla="*/ 133350 h 2667000"/>
              <a:gd name="connsiteX36" fmla="*/ 9514665 w 11152965"/>
              <a:gd name="connsiteY36" fmla="*/ 85725 h 2667000"/>
              <a:gd name="connsiteX37" fmla="*/ 9114615 w 11152965"/>
              <a:gd name="connsiteY37" fmla="*/ 76200 h 2667000"/>
              <a:gd name="connsiteX38" fmla="*/ 5799915 w 11152965"/>
              <a:gd name="connsiteY38" fmla="*/ 47625 h 2667000"/>
              <a:gd name="connsiteX39" fmla="*/ 5199840 w 11152965"/>
              <a:gd name="connsiteY39" fmla="*/ 28575 h 2667000"/>
              <a:gd name="connsiteX40" fmla="*/ 2485215 w 11152965"/>
              <a:gd name="connsiteY40" fmla="*/ 0 h 2667000"/>
              <a:gd name="connsiteX41" fmla="*/ 459596 w 11152965"/>
              <a:gd name="connsiteY41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466540 w 11152965"/>
              <a:gd name="connsiteY14" fmla="*/ 2514600 h 2667000"/>
              <a:gd name="connsiteX15" fmla="*/ 5742765 w 11152965"/>
              <a:gd name="connsiteY15" fmla="*/ 2457450 h 2667000"/>
              <a:gd name="connsiteX16" fmla="*/ 5847540 w 11152965"/>
              <a:gd name="connsiteY16" fmla="*/ 2438400 h 2667000"/>
              <a:gd name="connsiteX17" fmla="*/ 6657165 w 11152965"/>
              <a:gd name="connsiteY17" fmla="*/ 2400300 h 2667000"/>
              <a:gd name="connsiteX18" fmla="*/ 7095315 w 11152965"/>
              <a:gd name="connsiteY18" fmla="*/ 2343150 h 2667000"/>
              <a:gd name="connsiteX19" fmla="*/ 7476315 w 11152965"/>
              <a:gd name="connsiteY19" fmla="*/ 2305050 h 2667000"/>
              <a:gd name="connsiteX20" fmla="*/ 7904940 w 11152965"/>
              <a:gd name="connsiteY20" fmla="*/ 2228850 h 2667000"/>
              <a:gd name="connsiteX21" fmla="*/ 8371665 w 11152965"/>
              <a:gd name="connsiteY21" fmla="*/ 2171700 h 2667000"/>
              <a:gd name="connsiteX22" fmla="*/ 8924115 w 11152965"/>
              <a:gd name="connsiteY22" fmla="*/ 2085975 h 2667000"/>
              <a:gd name="connsiteX23" fmla="*/ 10209990 w 11152965"/>
              <a:gd name="connsiteY23" fmla="*/ 1885950 h 2667000"/>
              <a:gd name="connsiteX24" fmla="*/ 10905315 w 11152965"/>
              <a:gd name="connsiteY24" fmla="*/ 1628775 h 2667000"/>
              <a:gd name="connsiteX25" fmla="*/ 11133915 w 11152965"/>
              <a:gd name="connsiteY25" fmla="*/ 1276350 h 2667000"/>
              <a:gd name="connsiteX26" fmla="*/ 11143440 w 11152965"/>
              <a:gd name="connsiteY26" fmla="*/ 1095375 h 2667000"/>
              <a:gd name="connsiteX27" fmla="*/ 11152965 w 11152965"/>
              <a:gd name="connsiteY27" fmla="*/ 942975 h 2667000"/>
              <a:gd name="connsiteX28" fmla="*/ 11105340 w 11152965"/>
              <a:gd name="connsiteY28" fmla="*/ 628650 h 2667000"/>
              <a:gd name="connsiteX29" fmla="*/ 11038665 w 11152965"/>
              <a:gd name="connsiteY29" fmla="*/ 523875 h 2667000"/>
              <a:gd name="connsiteX30" fmla="*/ 10952940 w 11152965"/>
              <a:gd name="connsiteY30" fmla="*/ 409575 h 2667000"/>
              <a:gd name="connsiteX31" fmla="*/ 10714815 w 11152965"/>
              <a:gd name="connsiteY31" fmla="*/ 238125 h 2667000"/>
              <a:gd name="connsiteX32" fmla="*/ 10600515 w 11152965"/>
              <a:gd name="connsiteY32" fmla="*/ 190500 h 2667000"/>
              <a:gd name="connsiteX33" fmla="*/ 10467165 w 11152965"/>
              <a:gd name="connsiteY33" fmla="*/ 171450 h 2667000"/>
              <a:gd name="connsiteX34" fmla="*/ 10257615 w 11152965"/>
              <a:gd name="connsiteY34" fmla="*/ 133350 h 2667000"/>
              <a:gd name="connsiteX35" fmla="*/ 9514665 w 11152965"/>
              <a:gd name="connsiteY35" fmla="*/ 85725 h 2667000"/>
              <a:gd name="connsiteX36" fmla="*/ 9114615 w 11152965"/>
              <a:gd name="connsiteY36" fmla="*/ 76200 h 2667000"/>
              <a:gd name="connsiteX37" fmla="*/ 5799915 w 11152965"/>
              <a:gd name="connsiteY37" fmla="*/ 47625 h 2667000"/>
              <a:gd name="connsiteX38" fmla="*/ 5199840 w 11152965"/>
              <a:gd name="connsiteY38" fmla="*/ 28575 h 2667000"/>
              <a:gd name="connsiteX39" fmla="*/ 2485215 w 11152965"/>
              <a:gd name="connsiteY39" fmla="*/ 0 h 2667000"/>
              <a:gd name="connsiteX40" fmla="*/ 459596 w 11152965"/>
              <a:gd name="connsiteY40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742765 w 11152965"/>
              <a:gd name="connsiteY14" fmla="*/ 2457450 h 2667000"/>
              <a:gd name="connsiteX15" fmla="*/ 5847540 w 11152965"/>
              <a:gd name="connsiteY15" fmla="*/ 2438400 h 2667000"/>
              <a:gd name="connsiteX16" fmla="*/ 6657165 w 11152965"/>
              <a:gd name="connsiteY16" fmla="*/ 2400300 h 2667000"/>
              <a:gd name="connsiteX17" fmla="*/ 7095315 w 11152965"/>
              <a:gd name="connsiteY17" fmla="*/ 2343150 h 2667000"/>
              <a:gd name="connsiteX18" fmla="*/ 7476315 w 11152965"/>
              <a:gd name="connsiteY18" fmla="*/ 2305050 h 2667000"/>
              <a:gd name="connsiteX19" fmla="*/ 7904940 w 11152965"/>
              <a:gd name="connsiteY19" fmla="*/ 2228850 h 2667000"/>
              <a:gd name="connsiteX20" fmla="*/ 8371665 w 11152965"/>
              <a:gd name="connsiteY20" fmla="*/ 2171700 h 2667000"/>
              <a:gd name="connsiteX21" fmla="*/ 8924115 w 11152965"/>
              <a:gd name="connsiteY21" fmla="*/ 2085975 h 2667000"/>
              <a:gd name="connsiteX22" fmla="*/ 10209990 w 11152965"/>
              <a:gd name="connsiteY22" fmla="*/ 1885950 h 2667000"/>
              <a:gd name="connsiteX23" fmla="*/ 10905315 w 11152965"/>
              <a:gd name="connsiteY23" fmla="*/ 1628775 h 2667000"/>
              <a:gd name="connsiteX24" fmla="*/ 11133915 w 11152965"/>
              <a:gd name="connsiteY24" fmla="*/ 1276350 h 2667000"/>
              <a:gd name="connsiteX25" fmla="*/ 11143440 w 11152965"/>
              <a:gd name="connsiteY25" fmla="*/ 1095375 h 2667000"/>
              <a:gd name="connsiteX26" fmla="*/ 11152965 w 11152965"/>
              <a:gd name="connsiteY26" fmla="*/ 942975 h 2667000"/>
              <a:gd name="connsiteX27" fmla="*/ 11105340 w 11152965"/>
              <a:gd name="connsiteY27" fmla="*/ 628650 h 2667000"/>
              <a:gd name="connsiteX28" fmla="*/ 11038665 w 11152965"/>
              <a:gd name="connsiteY28" fmla="*/ 523875 h 2667000"/>
              <a:gd name="connsiteX29" fmla="*/ 10952940 w 11152965"/>
              <a:gd name="connsiteY29" fmla="*/ 409575 h 2667000"/>
              <a:gd name="connsiteX30" fmla="*/ 10714815 w 11152965"/>
              <a:gd name="connsiteY30" fmla="*/ 238125 h 2667000"/>
              <a:gd name="connsiteX31" fmla="*/ 10600515 w 11152965"/>
              <a:gd name="connsiteY31" fmla="*/ 190500 h 2667000"/>
              <a:gd name="connsiteX32" fmla="*/ 10467165 w 11152965"/>
              <a:gd name="connsiteY32" fmla="*/ 171450 h 2667000"/>
              <a:gd name="connsiteX33" fmla="*/ 10257615 w 11152965"/>
              <a:gd name="connsiteY33" fmla="*/ 133350 h 2667000"/>
              <a:gd name="connsiteX34" fmla="*/ 9514665 w 11152965"/>
              <a:gd name="connsiteY34" fmla="*/ 85725 h 2667000"/>
              <a:gd name="connsiteX35" fmla="*/ 9114615 w 11152965"/>
              <a:gd name="connsiteY35" fmla="*/ 76200 h 2667000"/>
              <a:gd name="connsiteX36" fmla="*/ 5799915 w 11152965"/>
              <a:gd name="connsiteY36" fmla="*/ 47625 h 2667000"/>
              <a:gd name="connsiteX37" fmla="*/ 5199840 w 11152965"/>
              <a:gd name="connsiteY37" fmla="*/ 28575 h 2667000"/>
              <a:gd name="connsiteX38" fmla="*/ 2485215 w 11152965"/>
              <a:gd name="connsiteY38" fmla="*/ 0 h 2667000"/>
              <a:gd name="connsiteX39" fmla="*/ 459596 w 11152965"/>
              <a:gd name="connsiteY39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847540 w 11152965"/>
              <a:gd name="connsiteY14" fmla="*/ 2438400 h 2667000"/>
              <a:gd name="connsiteX15" fmla="*/ 6657165 w 11152965"/>
              <a:gd name="connsiteY15" fmla="*/ 2400300 h 2667000"/>
              <a:gd name="connsiteX16" fmla="*/ 7095315 w 11152965"/>
              <a:gd name="connsiteY16" fmla="*/ 2343150 h 2667000"/>
              <a:gd name="connsiteX17" fmla="*/ 7476315 w 11152965"/>
              <a:gd name="connsiteY17" fmla="*/ 2305050 h 2667000"/>
              <a:gd name="connsiteX18" fmla="*/ 7904940 w 11152965"/>
              <a:gd name="connsiteY18" fmla="*/ 2228850 h 2667000"/>
              <a:gd name="connsiteX19" fmla="*/ 8371665 w 11152965"/>
              <a:gd name="connsiteY19" fmla="*/ 2171700 h 2667000"/>
              <a:gd name="connsiteX20" fmla="*/ 8924115 w 11152965"/>
              <a:gd name="connsiteY20" fmla="*/ 2085975 h 2667000"/>
              <a:gd name="connsiteX21" fmla="*/ 10209990 w 11152965"/>
              <a:gd name="connsiteY21" fmla="*/ 1885950 h 2667000"/>
              <a:gd name="connsiteX22" fmla="*/ 10905315 w 11152965"/>
              <a:gd name="connsiteY22" fmla="*/ 1628775 h 2667000"/>
              <a:gd name="connsiteX23" fmla="*/ 11133915 w 11152965"/>
              <a:gd name="connsiteY23" fmla="*/ 1276350 h 2667000"/>
              <a:gd name="connsiteX24" fmla="*/ 11143440 w 11152965"/>
              <a:gd name="connsiteY24" fmla="*/ 1095375 h 2667000"/>
              <a:gd name="connsiteX25" fmla="*/ 11152965 w 11152965"/>
              <a:gd name="connsiteY25" fmla="*/ 942975 h 2667000"/>
              <a:gd name="connsiteX26" fmla="*/ 11105340 w 11152965"/>
              <a:gd name="connsiteY26" fmla="*/ 628650 h 2667000"/>
              <a:gd name="connsiteX27" fmla="*/ 11038665 w 11152965"/>
              <a:gd name="connsiteY27" fmla="*/ 523875 h 2667000"/>
              <a:gd name="connsiteX28" fmla="*/ 10952940 w 11152965"/>
              <a:gd name="connsiteY28" fmla="*/ 409575 h 2667000"/>
              <a:gd name="connsiteX29" fmla="*/ 10714815 w 11152965"/>
              <a:gd name="connsiteY29" fmla="*/ 238125 h 2667000"/>
              <a:gd name="connsiteX30" fmla="*/ 10600515 w 11152965"/>
              <a:gd name="connsiteY30" fmla="*/ 190500 h 2667000"/>
              <a:gd name="connsiteX31" fmla="*/ 10467165 w 11152965"/>
              <a:gd name="connsiteY31" fmla="*/ 171450 h 2667000"/>
              <a:gd name="connsiteX32" fmla="*/ 10257615 w 11152965"/>
              <a:gd name="connsiteY32" fmla="*/ 133350 h 2667000"/>
              <a:gd name="connsiteX33" fmla="*/ 9514665 w 11152965"/>
              <a:gd name="connsiteY33" fmla="*/ 85725 h 2667000"/>
              <a:gd name="connsiteX34" fmla="*/ 9114615 w 11152965"/>
              <a:gd name="connsiteY34" fmla="*/ 76200 h 2667000"/>
              <a:gd name="connsiteX35" fmla="*/ 5799915 w 11152965"/>
              <a:gd name="connsiteY35" fmla="*/ 47625 h 2667000"/>
              <a:gd name="connsiteX36" fmla="*/ 5199840 w 11152965"/>
              <a:gd name="connsiteY36" fmla="*/ 28575 h 2667000"/>
              <a:gd name="connsiteX37" fmla="*/ 2485215 w 11152965"/>
              <a:gd name="connsiteY37" fmla="*/ 0 h 2667000"/>
              <a:gd name="connsiteX38" fmla="*/ 459596 w 11152965"/>
              <a:gd name="connsiteY38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865647 w 11152965"/>
              <a:gd name="connsiteY14" fmla="*/ 2502724 h 2667000"/>
              <a:gd name="connsiteX15" fmla="*/ 6657165 w 11152965"/>
              <a:gd name="connsiteY15" fmla="*/ 2400300 h 2667000"/>
              <a:gd name="connsiteX16" fmla="*/ 7095315 w 11152965"/>
              <a:gd name="connsiteY16" fmla="*/ 2343150 h 2667000"/>
              <a:gd name="connsiteX17" fmla="*/ 7476315 w 11152965"/>
              <a:gd name="connsiteY17" fmla="*/ 2305050 h 2667000"/>
              <a:gd name="connsiteX18" fmla="*/ 7904940 w 11152965"/>
              <a:gd name="connsiteY18" fmla="*/ 2228850 h 2667000"/>
              <a:gd name="connsiteX19" fmla="*/ 8371665 w 11152965"/>
              <a:gd name="connsiteY19" fmla="*/ 2171700 h 2667000"/>
              <a:gd name="connsiteX20" fmla="*/ 8924115 w 11152965"/>
              <a:gd name="connsiteY20" fmla="*/ 2085975 h 2667000"/>
              <a:gd name="connsiteX21" fmla="*/ 10209990 w 11152965"/>
              <a:gd name="connsiteY21" fmla="*/ 1885950 h 2667000"/>
              <a:gd name="connsiteX22" fmla="*/ 10905315 w 11152965"/>
              <a:gd name="connsiteY22" fmla="*/ 1628775 h 2667000"/>
              <a:gd name="connsiteX23" fmla="*/ 11133915 w 11152965"/>
              <a:gd name="connsiteY23" fmla="*/ 1276350 h 2667000"/>
              <a:gd name="connsiteX24" fmla="*/ 11143440 w 11152965"/>
              <a:gd name="connsiteY24" fmla="*/ 1095375 h 2667000"/>
              <a:gd name="connsiteX25" fmla="*/ 11152965 w 11152965"/>
              <a:gd name="connsiteY25" fmla="*/ 942975 h 2667000"/>
              <a:gd name="connsiteX26" fmla="*/ 11105340 w 11152965"/>
              <a:gd name="connsiteY26" fmla="*/ 628650 h 2667000"/>
              <a:gd name="connsiteX27" fmla="*/ 11038665 w 11152965"/>
              <a:gd name="connsiteY27" fmla="*/ 523875 h 2667000"/>
              <a:gd name="connsiteX28" fmla="*/ 10952940 w 11152965"/>
              <a:gd name="connsiteY28" fmla="*/ 409575 h 2667000"/>
              <a:gd name="connsiteX29" fmla="*/ 10714815 w 11152965"/>
              <a:gd name="connsiteY29" fmla="*/ 238125 h 2667000"/>
              <a:gd name="connsiteX30" fmla="*/ 10600515 w 11152965"/>
              <a:gd name="connsiteY30" fmla="*/ 190500 h 2667000"/>
              <a:gd name="connsiteX31" fmla="*/ 10467165 w 11152965"/>
              <a:gd name="connsiteY31" fmla="*/ 171450 h 2667000"/>
              <a:gd name="connsiteX32" fmla="*/ 10257615 w 11152965"/>
              <a:gd name="connsiteY32" fmla="*/ 133350 h 2667000"/>
              <a:gd name="connsiteX33" fmla="*/ 9514665 w 11152965"/>
              <a:gd name="connsiteY33" fmla="*/ 85725 h 2667000"/>
              <a:gd name="connsiteX34" fmla="*/ 9114615 w 11152965"/>
              <a:gd name="connsiteY34" fmla="*/ 76200 h 2667000"/>
              <a:gd name="connsiteX35" fmla="*/ 5799915 w 11152965"/>
              <a:gd name="connsiteY35" fmla="*/ 47625 h 2667000"/>
              <a:gd name="connsiteX36" fmla="*/ 5199840 w 11152965"/>
              <a:gd name="connsiteY36" fmla="*/ 28575 h 2667000"/>
              <a:gd name="connsiteX37" fmla="*/ 2485215 w 11152965"/>
              <a:gd name="connsiteY37" fmla="*/ 0 h 2667000"/>
              <a:gd name="connsiteX38" fmla="*/ 459596 w 11152965"/>
              <a:gd name="connsiteY38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199840 w 11152965"/>
              <a:gd name="connsiteY12" fmla="*/ 2590800 h 2667000"/>
              <a:gd name="connsiteX13" fmla="*/ 5418915 w 11152965"/>
              <a:gd name="connsiteY13" fmla="*/ 2543175 h 2667000"/>
              <a:gd name="connsiteX14" fmla="*/ 5892807 w 11152965"/>
              <a:gd name="connsiteY14" fmla="*/ 2539481 h 2667000"/>
              <a:gd name="connsiteX15" fmla="*/ 6657165 w 11152965"/>
              <a:gd name="connsiteY15" fmla="*/ 2400300 h 2667000"/>
              <a:gd name="connsiteX16" fmla="*/ 7095315 w 11152965"/>
              <a:gd name="connsiteY16" fmla="*/ 2343150 h 2667000"/>
              <a:gd name="connsiteX17" fmla="*/ 7476315 w 11152965"/>
              <a:gd name="connsiteY17" fmla="*/ 2305050 h 2667000"/>
              <a:gd name="connsiteX18" fmla="*/ 7904940 w 11152965"/>
              <a:gd name="connsiteY18" fmla="*/ 2228850 h 2667000"/>
              <a:gd name="connsiteX19" fmla="*/ 8371665 w 11152965"/>
              <a:gd name="connsiteY19" fmla="*/ 2171700 h 2667000"/>
              <a:gd name="connsiteX20" fmla="*/ 8924115 w 11152965"/>
              <a:gd name="connsiteY20" fmla="*/ 2085975 h 2667000"/>
              <a:gd name="connsiteX21" fmla="*/ 10209990 w 11152965"/>
              <a:gd name="connsiteY21" fmla="*/ 1885950 h 2667000"/>
              <a:gd name="connsiteX22" fmla="*/ 10905315 w 11152965"/>
              <a:gd name="connsiteY22" fmla="*/ 1628775 h 2667000"/>
              <a:gd name="connsiteX23" fmla="*/ 11133915 w 11152965"/>
              <a:gd name="connsiteY23" fmla="*/ 1276350 h 2667000"/>
              <a:gd name="connsiteX24" fmla="*/ 11143440 w 11152965"/>
              <a:gd name="connsiteY24" fmla="*/ 1095375 h 2667000"/>
              <a:gd name="connsiteX25" fmla="*/ 11152965 w 11152965"/>
              <a:gd name="connsiteY25" fmla="*/ 942975 h 2667000"/>
              <a:gd name="connsiteX26" fmla="*/ 11105340 w 11152965"/>
              <a:gd name="connsiteY26" fmla="*/ 628650 h 2667000"/>
              <a:gd name="connsiteX27" fmla="*/ 11038665 w 11152965"/>
              <a:gd name="connsiteY27" fmla="*/ 523875 h 2667000"/>
              <a:gd name="connsiteX28" fmla="*/ 10952940 w 11152965"/>
              <a:gd name="connsiteY28" fmla="*/ 409575 h 2667000"/>
              <a:gd name="connsiteX29" fmla="*/ 10714815 w 11152965"/>
              <a:gd name="connsiteY29" fmla="*/ 238125 h 2667000"/>
              <a:gd name="connsiteX30" fmla="*/ 10600515 w 11152965"/>
              <a:gd name="connsiteY30" fmla="*/ 190500 h 2667000"/>
              <a:gd name="connsiteX31" fmla="*/ 10467165 w 11152965"/>
              <a:gd name="connsiteY31" fmla="*/ 171450 h 2667000"/>
              <a:gd name="connsiteX32" fmla="*/ 10257615 w 11152965"/>
              <a:gd name="connsiteY32" fmla="*/ 133350 h 2667000"/>
              <a:gd name="connsiteX33" fmla="*/ 9514665 w 11152965"/>
              <a:gd name="connsiteY33" fmla="*/ 85725 h 2667000"/>
              <a:gd name="connsiteX34" fmla="*/ 9114615 w 11152965"/>
              <a:gd name="connsiteY34" fmla="*/ 76200 h 2667000"/>
              <a:gd name="connsiteX35" fmla="*/ 5799915 w 11152965"/>
              <a:gd name="connsiteY35" fmla="*/ 47625 h 2667000"/>
              <a:gd name="connsiteX36" fmla="*/ 5199840 w 11152965"/>
              <a:gd name="connsiteY36" fmla="*/ 28575 h 2667000"/>
              <a:gd name="connsiteX37" fmla="*/ 2485215 w 11152965"/>
              <a:gd name="connsiteY37" fmla="*/ 0 h 2667000"/>
              <a:gd name="connsiteX38" fmla="*/ 459596 w 11152965"/>
              <a:gd name="connsiteY38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418915 w 11152965"/>
              <a:gd name="connsiteY12" fmla="*/ 2543175 h 2667000"/>
              <a:gd name="connsiteX13" fmla="*/ 5892807 w 11152965"/>
              <a:gd name="connsiteY13" fmla="*/ 2539481 h 2667000"/>
              <a:gd name="connsiteX14" fmla="*/ 6657165 w 11152965"/>
              <a:gd name="connsiteY14" fmla="*/ 2400300 h 2667000"/>
              <a:gd name="connsiteX15" fmla="*/ 7095315 w 11152965"/>
              <a:gd name="connsiteY15" fmla="*/ 2343150 h 2667000"/>
              <a:gd name="connsiteX16" fmla="*/ 7476315 w 11152965"/>
              <a:gd name="connsiteY16" fmla="*/ 2305050 h 2667000"/>
              <a:gd name="connsiteX17" fmla="*/ 7904940 w 11152965"/>
              <a:gd name="connsiteY17" fmla="*/ 2228850 h 2667000"/>
              <a:gd name="connsiteX18" fmla="*/ 8371665 w 11152965"/>
              <a:gd name="connsiteY18" fmla="*/ 2171700 h 2667000"/>
              <a:gd name="connsiteX19" fmla="*/ 8924115 w 11152965"/>
              <a:gd name="connsiteY19" fmla="*/ 2085975 h 2667000"/>
              <a:gd name="connsiteX20" fmla="*/ 10209990 w 11152965"/>
              <a:gd name="connsiteY20" fmla="*/ 1885950 h 2667000"/>
              <a:gd name="connsiteX21" fmla="*/ 10905315 w 11152965"/>
              <a:gd name="connsiteY21" fmla="*/ 1628775 h 2667000"/>
              <a:gd name="connsiteX22" fmla="*/ 11133915 w 11152965"/>
              <a:gd name="connsiteY22" fmla="*/ 1276350 h 2667000"/>
              <a:gd name="connsiteX23" fmla="*/ 11143440 w 11152965"/>
              <a:gd name="connsiteY23" fmla="*/ 1095375 h 2667000"/>
              <a:gd name="connsiteX24" fmla="*/ 11152965 w 11152965"/>
              <a:gd name="connsiteY24" fmla="*/ 942975 h 2667000"/>
              <a:gd name="connsiteX25" fmla="*/ 11105340 w 11152965"/>
              <a:gd name="connsiteY25" fmla="*/ 628650 h 2667000"/>
              <a:gd name="connsiteX26" fmla="*/ 11038665 w 11152965"/>
              <a:gd name="connsiteY26" fmla="*/ 523875 h 2667000"/>
              <a:gd name="connsiteX27" fmla="*/ 10952940 w 11152965"/>
              <a:gd name="connsiteY27" fmla="*/ 409575 h 2667000"/>
              <a:gd name="connsiteX28" fmla="*/ 10714815 w 11152965"/>
              <a:gd name="connsiteY28" fmla="*/ 238125 h 2667000"/>
              <a:gd name="connsiteX29" fmla="*/ 10600515 w 11152965"/>
              <a:gd name="connsiteY29" fmla="*/ 190500 h 2667000"/>
              <a:gd name="connsiteX30" fmla="*/ 10467165 w 11152965"/>
              <a:gd name="connsiteY30" fmla="*/ 171450 h 2667000"/>
              <a:gd name="connsiteX31" fmla="*/ 10257615 w 11152965"/>
              <a:gd name="connsiteY31" fmla="*/ 133350 h 2667000"/>
              <a:gd name="connsiteX32" fmla="*/ 9514665 w 11152965"/>
              <a:gd name="connsiteY32" fmla="*/ 85725 h 2667000"/>
              <a:gd name="connsiteX33" fmla="*/ 9114615 w 11152965"/>
              <a:gd name="connsiteY33" fmla="*/ 76200 h 2667000"/>
              <a:gd name="connsiteX34" fmla="*/ 5799915 w 11152965"/>
              <a:gd name="connsiteY34" fmla="*/ 47625 h 2667000"/>
              <a:gd name="connsiteX35" fmla="*/ 5199840 w 11152965"/>
              <a:gd name="connsiteY35" fmla="*/ 28575 h 2667000"/>
              <a:gd name="connsiteX36" fmla="*/ 2485215 w 11152965"/>
              <a:gd name="connsiteY36" fmla="*/ 0 h 2667000"/>
              <a:gd name="connsiteX37" fmla="*/ 459596 w 11152965"/>
              <a:gd name="connsiteY37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892807 w 11152965"/>
              <a:gd name="connsiteY12" fmla="*/ 2539481 h 2667000"/>
              <a:gd name="connsiteX13" fmla="*/ 6657165 w 11152965"/>
              <a:gd name="connsiteY13" fmla="*/ 2400300 h 2667000"/>
              <a:gd name="connsiteX14" fmla="*/ 7095315 w 11152965"/>
              <a:gd name="connsiteY14" fmla="*/ 2343150 h 2667000"/>
              <a:gd name="connsiteX15" fmla="*/ 7476315 w 11152965"/>
              <a:gd name="connsiteY15" fmla="*/ 2305050 h 2667000"/>
              <a:gd name="connsiteX16" fmla="*/ 7904940 w 11152965"/>
              <a:gd name="connsiteY16" fmla="*/ 2228850 h 2667000"/>
              <a:gd name="connsiteX17" fmla="*/ 8371665 w 11152965"/>
              <a:gd name="connsiteY17" fmla="*/ 2171700 h 2667000"/>
              <a:gd name="connsiteX18" fmla="*/ 8924115 w 11152965"/>
              <a:gd name="connsiteY18" fmla="*/ 2085975 h 2667000"/>
              <a:gd name="connsiteX19" fmla="*/ 10209990 w 11152965"/>
              <a:gd name="connsiteY19" fmla="*/ 1885950 h 2667000"/>
              <a:gd name="connsiteX20" fmla="*/ 10905315 w 11152965"/>
              <a:gd name="connsiteY20" fmla="*/ 1628775 h 2667000"/>
              <a:gd name="connsiteX21" fmla="*/ 11133915 w 11152965"/>
              <a:gd name="connsiteY21" fmla="*/ 1276350 h 2667000"/>
              <a:gd name="connsiteX22" fmla="*/ 11143440 w 11152965"/>
              <a:gd name="connsiteY22" fmla="*/ 1095375 h 2667000"/>
              <a:gd name="connsiteX23" fmla="*/ 11152965 w 11152965"/>
              <a:gd name="connsiteY23" fmla="*/ 942975 h 2667000"/>
              <a:gd name="connsiteX24" fmla="*/ 11105340 w 11152965"/>
              <a:gd name="connsiteY24" fmla="*/ 628650 h 2667000"/>
              <a:gd name="connsiteX25" fmla="*/ 11038665 w 11152965"/>
              <a:gd name="connsiteY25" fmla="*/ 523875 h 2667000"/>
              <a:gd name="connsiteX26" fmla="*/ 10952940 w 11152965"/>
              <a:gd name="connsiteY26" fmla="*/ 409575 h 2667000"/>
              <a:gd name="connsiteX27" fmla="*/ 10714815 w 11152965"/>
              <a:gd name="connsiteY27" fmla="*/ 238125 h 2667000"/>
              <a:gd name="connsiteX28" fmla="*/ 10600515 w 11152965"/>
              <a:gd name="connsiteY28" fmla="*/ 190500 h 2667000"/>
              <a:gd name="connsiteX29" fmla="*/ 10467165 w 11152965"/>
              <a:gd name="connsiteY29" fmla="*/ 171450 h 2667000"/>
              <a:gd name="connsiteX30" fmla="*/ 10257615 w 11152965"/>
              <a:gd name="connsiteY30" fmla="*/ 133350 h 2667000"/>
              <a:gd name="connsiteX31" fmla="*/ 9514665 w 11152965"/>
              <a:gd name="connsiteY31" fmla="*/ 85725 h 2667000"/>
              <a:gd name="connsiteX32" fmla="*/ 9114615 w 11152965"/>
              <a:gd name="connsiteY32" fmla="*/ 76200 h 2667000"/>
              <a:gd name="connsiteX33" fmla="*/ 5799915 w 11152965"/>
              <a:gd name="connsiteY33" fmla="*/ 47625 h 2667000"/>
              <a:gd name="connsiteX34" fmla="*/ 5199840 w 11152965"/>
              <a:gd name="connsiteY34" fmla="*/ 28575 h 2667000"/>
              <a:gd name="connsiteX35" fmla="*/ 2485215 w 11152965"/>
              <a:gd name="connsiteY35" fmla="*/ 0 h 2667000"/>
              <a:gd name="connsiteX36" fmla="*/ 459596 w 11152965"/>
              <a:gd name="connsiteY36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6657165 w 11152965"/>
              <a:gd name="connsiteY13" fmla="*/ 2400300 h 2667000"/>
              <a:gd name="connsiteX14" fmla="*/ 7095315 w 11152965"/>
              <a:gd name="connsiteY14" fmla="*/ 2343150 h 2667000"/>
              <a:gd name="connsiteX15" fmla="*/ 7476315 w 11152965"/>
              <a:gd name="connsiteY15" fmla="*/ 2305050 h 2667000"/>
              <a:gd name="connsiteX16" fmla="*/ 7904940 w 11152965"/>
              <a:gd name="connsiteY16" fmla="*/ 2228850 h 2667000"/>
              <a:gd name="connsiteX17" fmla="*/ 8371665 w 11152965"/>
              <a:gd name="connsiteY17" fmla="*/ 2171700 h 2667000"/>
              <a:gd name="connsiteX18" fmla="*/ 8924115 w 11152965"/>
              <a:gd name="connsiteY18" fmla="*/ 2085975 h 2667000"/>
              <a:gd name="connsiteX19" fmla="*/ 10209990 w 11152965"/>
              <a:gd name="connsiteY19" fmla="*/ 1885950 h 2667000"/>
              <a:gd name="connsiteX20" fmla="*/ 10905315 w 11152965"/>
              <a:gd name="connsiteY20" fmla="*/ 1628775 h 2667000"/>
              <a:gd name="connsiteX21" fmla="*/ 11133915 w 11152965"/>
              <a:gd name="connsiteY21" fmla="*/ 1276350 h 2667000"/>
              <a:gd name="connsiteX22" fmla="*/ 11143440 w 11152965"/>
              <a:gd name="connsiteY22" fmla="*/ 1095375 h 2667000"/>
              <a:gd name="connsiteX23" fmla="*/ 11152965 w 11152965"/>
              <a:gd name="connsiteY23" fmla="*/ 942975 h 2667000"/>
              <a:gd name="connsiteX24" fmla="*/ 11105340 w 11152965"/>
              <a:gd name="connsiteY24" fmla="*/ 628650 h 2667000"/>
              <a:gd name="connsiteX25" fmla="*/ 11038665 w 11152965"/>
              <a:gd name="connsiteY25" fmla="*/ 523875 h 2667000"/>
              <a:gd name="connsiteX26" fmla="*/ 10952940 w 11152965"/>
              <a:gd name="connsiteY26" fmla="*/ 409575 h 2667000"/>
              <a:gd name="connsiteX27" fmla="*/ 10714815 w 11152965"/>
              <a:gd name="connsiteY27" fmla="*/ 238125 h 2667000"/>
              <a:gd name="connsiteX28" fmla="*/ 10600515 w 11152965"/>
              <a:gd name="connsiteY28" fmla="*/ 190500 h 2667000"/>
              <a:gd name="connsiteX29" fmla="*/ 10467165 w 11152965"/>
              <a:gd name="connsiteY29" fmla="*/ 171450 h 2667000"/>
              <a:gd name="connsiteX30" fmla="*/ 10257615 w 11152965"/>
              <a:gd name="connsiteY30" fmla="*/ 133350 h 2667000"/>
              <a:gd name="connsiteX31" fmla="*/ 9514665 w 11152965"/>
              <a:gd name="connsiteY31" fmla="*/ 85725 h 2667000"/>
              <a:gd name="connsiteX32" fmla="*/ 9114615 w 11152965"/>
              <a:gd name="connsiteY32" fmla="*/ 76200 h 2667000"/>
              <a:gd name="connsiteX33" fmla="*/ 5799915 w 11152965"/>
              <a:gd name="connsiteY33" fmla="*/ 47625 h 2667000"/>
              <a:gd name="connsiteX34" fmla="*/ 5199840 w 11152965"/>
              <a:gd name="connsiteY34" fmla="*/ 28575 h 2667000"/>
              <a:gd name="connsiteX35" fmla="*/ 2485215 w 11152965"/>
              <a:gd name="connsiteY35" fmla="*/ 0 h 2667000"/>
              <a:gd name="connsiteX36" fmla="*/ 459596 w 11152965"/>
              <a:gd name="connsiteY36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095315 w 11152965"/>
              <a:gd name="connsiteY13" fmla="*/ 2343150 h 2667000"/>
              <a:gd name="connsiteX14" fmla="*/ 7476315 w 11152965"/>
              <a:gd name="connsiteY14" fmla="*/ 2305050 h 2667000"/>
              <a:gd name="connsiteX15" fmla="*/ 7904940 w 11152965"/>
              <a:gd name="connsiteY15" fmla="*/ 2228850 h 2667000"/>
              <a:gd name="connsiteX16" fmla="*/ 8371665 w 11152965"/>
              <a:gd name="connsiteY16" fmla="*/ 2171700 h 2667000"/>
              <a:gd name="connsiteX17" fmla="*/ 8924115 w 11152965"/>
              <a:gd name="connsiteY17" fmla="*/ 2085975 h 2667000"/>
              <a:gd name="connsiteX18" fmla="*/ 10209990 w 11152965"/>
              <a:gd name="connsiteY18" fmla="*/ 1885950 h 2667000"/>
              <a:gd name="connsiteX19" fmla="*/ 10905315 w 11152965"/>
              <a:gd name="connsiteY19" fmla="*/ 1628775 h 2667000"/>
              <a:gd name="connsiteX20" fmla="*/ 11133915 w 11152965"/>
              <a:gd name="connsiteY20" fmla="*/ 1276350 h 2667000"/>
              <a:gd name="connsiteX21" fmla="*/ 11143440 w 11152965"/>
              <a:gd name="connsiteY21" fmla="*/ 1095375 h 2667000"/>
              <a:gd name="connsiteX22" fmla="*/ 11152965 w 11152965"/>
              <a:gd name="connsiteY22" fmla="*/ 942975 h 2667000"/>
              <a:gd name="connsiteX23" fmla="*/ 11105340 w 11152965"/>
              <a:gd name="connsiteY23" fmla="*/ 628650 h 2667000"/>
              <a:gd name="connsiteX24" fmla="*/ 11038665 w 11152965"/>
              <a:gd name="connsiteY24" fmla="*/ 523875 h 2667000"/>
              <a:gd name="connsiteX25" fmla="*/ 10952940 w 11152965"/>
              <a:gd name="connsiteY25" fmla="*/ 409575 h 2667000"/>
              <a:gd name="connsiteX26" fmla="*/ 10714815 w 11152965"/>
              <a:gd name="connsiteY26" fmla="*/ 238125 h 2667000"/>
              <a:gd name="connsiteX27" fmla="*/ 10600515 w 11152965"/>
              <a:gd name="connsiteY27" fmla="*/ 190500 h 2667000"/>
              <a:gd name="connsiteX28" fmla="*/ 10467165 w 11152965"/>
              <a:gd name="connsiteY28" fmla="*/ 171450 h 2667000"/>
              <a:gd name="connsiteX29" fmla="*/ 10257615 w 11152965"/>
              <a:gd name="connsiteY29" fmla="*/ 133350 h 2667000"/>
              <a:gd name="connsiteX30" fmla="*/ 9514665 w 11152965"/>
              <a:gd name="connsiteY30" fmla="*/ 85725 h 2667000"/>
              <a:gd name="connsiteX31" fmla="*/ 9114615 w 11152965"/>
              <a:gd name="connsiteY31" fmla="*/ 76200 h 2667000"/>
              <a:gd name="connsiteX32" fmla="*/ 5799915 w 11152965"/>
              <a:gd name="connsiteY32" fmla="*/ 47625 h 2667000"/>
              <a:gd name="connsiteX33" fmla="*/ 5199840 w 11152965"/>
              <a:gd name="connsiteY33" fmla="*/ 28575 h 2667000"/>
              <a:gd name="connsiteX34" fmla="*/ 2485215 w 11152965"/>
              <a:gd name="connsiteY34" fmla="*/ 0 h 2667000"/>
              <a:gd name="connsiteX35" fmla="*/ 459596 w 11152965"/>
              <a:gd name="connsiteY35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904940 w 11152965"/>
              <a:gd name="connsiteY14" fmla="*/ 2228850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371665 w 11152965"/>
              <a:gd name="connsiteY15" fmla="*/ 2171700 h 2667000"/>
              <a:gd name="connsiteX16" fmla="*/ 8924115 w 11152965"/>
              <a:gd name="connsiteY16" fmla="*/ 2085975 h 2667000"/>
              <a:gd name="connsiteX17" fmla="*/ 10209990 w 11152965"/>
              <a:gd name="connsiteY17" fmla="*/ 1885950 h 2667000"/>
              <a:gd name="connsiteX18" fmla="*/ 10905315 w 11152965"/>
              <a:gd name="connsiteY18" fmla="*/ 1628775 h 2667000"/>
              <a:gd name="connsiteX19" fmla="*/ 11133915 w 11152965"/>
              <a:gd name="connsiteY19" fmla="*/ 1276350 h 2667000"/>
              <a:gd name="connsiteX20" fmla="*/ 11143440 w 11152965"/>
              <a:gd name="connsiteY20" fmla="*/ 1095375 h 2667000"/>
              <a:gd name="connsiteX21" fmla="*/ 11152965 w 11152965"/>
              <a:gd name="connsiteY21" fmla="*/ 942975 h 2667000"/>
              <a:gd name="connsiteX22" fmla="*/ 11105340 w 11152965"/>
              <a:gd name="connsiteY22" fmla="*/ 628650 h 2667000"/>
              <a:gd name="connsiteX23" fmla="*/ 11038665 w 11152965"/>
              <a:gd name="connsiteY23" fmla="*/ 523875 h 2667000"/>
              <a:gd name="connsiteX24" fmla="*/ 10952940 w 11152965"/>
              <a:gd name="connsiteY24" fmla="*/ 409575 h 2667000"/>
              <a:gd name="connsiteX25" fmla="*/ 10714815 w 11152965"/>
              <a:gd name="connsiteY25" fmla="*/ 238125 h 2667000"/>
              <a:gd name="connsiteX26" fmla="*/ 10600515 w 11152965"/>
              <a:gd name="connsiteY26" fmla="*/ 190500 h 2667000"/>
              <a:gd name="connsiteX27" fmla="*/ 10467165 w 11152965"/>
              <a:gd name="connsiteY27" fmla="*/ 171450 h 2667000"/>
              <a:gd name="connsiteX28" fmla="*/ 10257615 w 11152965"/>
              <a:gd name="connsiteY28" fmla="*/ 133350 h 2667000"/>
              <a:gd name="connsiteX29" fmla="*/ 9514665 w 11152965"/>
              <a:gd name="connsiteY29" fmla="*/ 85725 h 2667000"/>
              <a:gd name="connsiteX30" fmla="*/ 9114615 w 11152965"/>
              <a:gd name="connsiteY30" fmla="*/ 76200 h 2667000"/>
              <a:gd name="connsiteX31" fmla="*/ 5799915 w 11152965"/>
              <a:gd name="connsiteY31" fmla="*/ 47625 h 2667000"/>
              <a:gd name="connsiteX32" fmla="*/ 5199840 w 11152965"/>
              <a:gd name="connsiteY32" fmla="*/ 28575 h 2667000"/>
              <a:gd name="connsiteX33" fmla="*/ 2485215 w 11152965"/>
              <a:gd name="connsiteY33" fmla="*/ 0 h 2667000"/>
              <a:gd name="connsiteX34" fmla="*/ 459596 w 11152965"/>
              <a:gd name="connsiteY34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8924115 w 11152965"/>
              <a:gd name="connsiteY15" fmla="*/ 2085975 h 2667000"/>
              <a:gd name="connsiteX16" fmla="*/ 10209990 w 11152965"/>
              <a:gd name="connsiteY16" fmla="*/ 1885950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209990 w 11152965"/>
              <a:gd name="connsiteY16" fmla="*/ 1885950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209990 w 11152965"/>
              <a:gd name="connsiteY16" fmla="*/ 1885950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807519 w 11152965"/>
              <a:gd name="connsiteY16" fmla="*/ 2023787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52965"/>
              <a:gd name="connsiteY0" fmla="*/ 15474 h 2667000"/>
              <a:gd name="connsiteX1" fmla="*/ 37290 w 11152965"/>
              <a:gd name="connsiteY1" fmla="*/ 609600 h 2667000"/>
              <a:gd name="connsiteX2" fmla="*/ 18240 w 11152965"/>
              <a:gd name="connsiteY2" fmla="*/ 742950 h 2667000"/>
              <a:gd name="connsiteX3" fmla="*/ 18240 w 11152965"/>
              <a:gd name="connsiteY3" fmla="*/ 1219200 h 2667000"/>
              <a:gd name="connsiteX4" fmla="*/ 161115 w 11152965"/>
              <a:gd name="connsiteY4" fmla="*/ 1552575 h 2667000"/>
              <a:gd name="connsiteX5" fmla="*/ 294465 w 11152965"/>
              <a:gd name="connsiteY5" fmla="*/ 1724025 h 2667000"/>
              <a:gd name="connsiteX6" fmla="*/ 475440 w 11152965"/>
              <a:gd name="connsiteY6" fmla="*/ 1876425 h 2667000"/>
              <a:gd name="connsiteX7" fmla="*/ 1256490 w 11152965"/>
              <a:gd name="connsiteY7" fmla="*/ 2266950 h 2667000"/>
              <a:gd name="connsiteX8" fmla="*/ 2170890 w 11152965"/>
              <a:gd name="connsiteY8" fmla="*/ 2514600 h 2667000"/>
              <a:gd name="connsiteX9" fmla="*/ 3342465 w 11152965"/>
              <a:gd name="connsiteY9" fmla="*/ 2647950 h 2667000"/>
              <a:gd name="connsiteX10" fmla="*/ 3761565 w 11152965"/>
              <a:gd name="connsiteY10" fmla="*/ 2657475 h 2667000"/>
              <a:gd name="connsiteX11" fmla="*/ 4352115 w 11152965"/>
              <a:gd name="connsiteY11" fmla="*/ 2667000 h 2667000"/>
              <a:gd name="connsiteX12" fmla="*/ 5910913 w 11152965"/>
              <a:gd name="connsiteY12" fmla="*/ 2594615 h 2667000"/>
              <a:gd name="connsiteX13" fmla="*/ 7476315 w 11152965"/>
              <a:gd name="connsiteY13" fmla="*/ 2305050 h 2667000"/>
              <a:gd name="connsiteX14" fmla="*/ 7895886 w 11152965"/>
              <a:gd name="connsiteY14" fmla="*/ 2155338 h 2667000"/>
              <a:gd name="connsiteX15" fmla="*/ 9087077 w 11152965"/>
              <a:gd name="connsiteY15" fmla="*/ 2113543 h 2667000"/>
              <a:gd name="connsiteX16" fmla="*/ 10807519 w 11152965"/>
              <a:gd name="connsiteY16" fmla="*/ 2023787 h 2667000"/>
              <a:gd name="connsiteX17" fmla="*/ 10905315 w 11152965"/>
              <a:gd name="connsiteY17" fmla="*/ 1628775 h 2667000"/>
              <a:gd name="connsiteX18" fmla="*/ 11133915 w 11152965"/>
              <a:gd name="connsiteY18" fmla="*/ 1276350 h 2667000"/>
              <a:gd name="connsiteX19" fmla="*/ 11143440 w 11152965"/>
              <a:gd name="connsiteY19" fmla="*/ 1095375 h 2667000"/>
              <a:gd name="connsiteX20" fmla="*/ 11152965 w 11152965"/>
              <a:gd name="connsiteY20" fmla="*/ 942975 h 2667000"/>
              <a:gd name="connsiteX21" fmla="*/ 11105340 w 11152965"/>
              <a:gd name="connsiteY21" fmla="*/ 628650 h 2667000"/>
              <a:gd name="connsiteX22" fmla="*/ 11038665 w 11152965"/>
              <a:gd name="connsiteY22" fmla="*/ 523875 h 2667000"/>
              <a:gd name="connsiteX23" fmla="*/ 10952940 w 11152965"/>
              <a:gd name="connsiteY23" fmla="*/ 409575 h 2667000"/>
              <a:gd name="connsiteX24" fmla="*/ 10714815 w 11152965"/>
              <a:gd name="connsiteY24" fmla="*/ 238125 h 2667000"/>
              <a:gd name="connsiteX25" fmla="*/ 10600515 w 11152965"/>
              <a:gd name="connsiteY25" fmla="*/ 190500 h 2667000"/>
              <a:gd name="connsiteX26" fmla="*/ 10467165 w 11152965"/>
              <a:gd name="connsiteY26" fmla="*/ 171450 h 2667000"/>
              <a:gd name="connsiteX27" fmla="*/ 10257615 w 11152965"/>
              <a:gd name="connsiteY27" fmla="*/ 133350 h 2667000"/>
              <a:gd name="connsiteX28" fmla="*/ 9514665 w 11152965"/>
              <a:gd name="connsiteY28" fmla="*/ 85725 h 2667000"/>
              <a:gd name="connsiteX29" fmla="*/ 9114615 w 11152965"/>
              <a:gd name="connsiteY29" fmla="*/ 76200 h 2667000"/>
              <a:gd name="connsiteX30" fmla="*/ 5799915 w 11152965"/>
              <a:gd name="connsiteY30" fmla="*/ 47625 h 2667000"/>
              <a:gd name="connsiteX31" fmla="*/ 5199840 w 11152965"/>
              <a:gd name="connsiteY31" fmla="*/ 28575 h 2667000"/>
              <a:gd name="connsiteX32" fmla="*/ 2485215 w 11152965"/>
              <a:gd name="connsiteY32" fmla="*/ 0 h 2667000"/>
              <a:gd name="connsiteX33" fmla="*/ 459596 w 11152965"/>
              <a:gd name="connsiteY33" fmla="*/ 15474 h 2667000"/>
              <a:gd name="connsiteX0" fmla="*/ 459596 w 11160641"/>
              <a:gd name="connsiteY0" fmla="*/ 15474 h 2667000"/>
              <a:gd name="connsiteX1" fmla="*/ 37290 w 11160641"/>
              <a:gd name="connsiteY1" fmla="*/ 609600 h 2667000"/>
              <a:gd name="connsiteX2" fmla="*/ 18240 w 11160641"/>
              <a:gd name="connsiteY2" fmla="*/ 742950 h 2667000"/>
              <a:gd name="connsiteX3" fmla="*/ 18240 w 11160641"/>
              <a:gd name="connsiteY3" fmla="*/ 1219200 h 2667000"/>
              <a:gd name="connsiteX4" fmla="*/ 161115 w 11160641"/>
              <a:gd name="connsiteY4" fmla="*/ 1552575 h 2667000"/>
              <a:gd name="connsiteX5" fmla="*/ 294465 w 11160641"/>
              <a:gd name="connsiteY5" fmla="*/ 1724025 h 2667000"/>
              <a:gd name="connsiteX6" fmla="*/ 475440 w 11160641"/>
              <a:gd name="connsiteY6" fmla="*/ 1876425 h 2667000"/>
              <a:gd name="connsiteX7" fmla="*/ 1256490 w 11160641"/>
              <a:gd name="connsiteY7" fmla="*/ 2266950 h 2667000"/>
              <a:gd name="connsiteX8" fmla="*/ 2170890 w 11160641"/>
              <a:gd name="connsiteY8" fmla="*/ 2514600 h 2667000"/>
              <a:gd name="connsiteX9" fmla="*/ 3342465 w 11160641"/>
              <a:gd name="connsiteY9" fmla="*/ 2647950 h 2667000"/>
              <a:gd name="connsiteX10" fmla="*/ 3761565 w 11160641"/>
              <a:gd name="connsiteY10" fmla="*/ 2657475 h 2667000"/>
              <a:gd name="connsiteX11" fmla="*/ 4352115 w 11160641"/>
              <a:gd name="connsiteY11" fmla="*/ 2667000 h 2667000"/>
              <a:gd name="connsiteX12" fmla="*/ 5910913 w 11160641"/>
              <a:gd name="connsiteY12" fmla="*/ 2594615 h 2667000"/>
              <a:gd name="connsiteX13" fmla="*/ 7476315 w 11160641"/>
              <a:gd name="connsiteY13" fmla="*/ 2305050 h 2667000"/>
              <a:gd name="connsiteX14" fmla="*/ 7895886 w 11160641"/>
              <a:gd name="connsiteY14" fmla="*/ 2155338 h 2667000"/>
              <a:gd name="connsiteX15" fmla="*/ 9087077 w 11160641"/>
              <a:gd name="connsiteY15" fmla="*/ 2113543 h 2667000"/>
              <a:gd name="connsiteX16" fmla="*/ 10807519 w 11160641"/>
              <a:gd name="connsiteY16" fmla="*/ 2023787 h 2667000"/>
              <a:gd name="connsiteX17" fmla="*/ 11133915 w 11160641"/>
              <a:gd name="connsiteY17" fmla="*/ 1276350 h 2667000"/>
              <a:gd name="connsiteX18" fmla="*/ 11143440 w 11160641"/>
              <a:gd name="connsiteY18" fmla="*/ 1095375 h 2667000"/>
              <a:gd name="connsiteX19" fmla="*/ 11152965 w 11160641"/>
              <a:gd name="connsiteY19" fmla="*/ 942975 h 2667000"/>
              <a:gd name="connsiteX20" fmla="*/ 11105340 w 11160641"/>
              <a:gd name="connsiteY20" fmla="*/ 628650 h 2667000"/>
              <a:gd name="connsiteX21" fmla="*/ 11038665 w 11160641"/>
              <a:gd name="connsiteY21" fmla="*/ 523875 h 2667000"/>
              <a:gd name="connsiteX22" fmla="*/ 10952940 w 11160641"/>
              <a:gd name="connsiteY22" fmla="*/ 409575 h 2667000"/>
              <a:gd name="connsiteX23" fmla="*/ 10714815 w 11160641"/>
              <a:gd name="connsiteY23" fmla="*/ 238125 h 2667000"/>
              <a:gd name="connsiteX24" fmla="*/ 10600515 w 11160641"/>
              <a:gd name="connsiteY24" fmla="*/ 190500 h 2667000"/>
              <a:gd name="connsiteX25" fmla="*/ 10467165 w 11160641"/>
              <a:gd name="connsiteY25" fmla="*/ 171450 h 2667000"/>
              <a:gd name="connsiteX26" fmla="*/ 10257615 w 11160641"/>
              <a:gd name="connsiteY26" fmla="*/ 133350 h 2667000"/>
              <a:gd name="connsiteX27" fmla="*/ 9514665 w 11160641"/>
              <a:gd name="connsiteY27" fmla="*/ 85725 h 2667000"/>
              <a:gd name="connsiteX28" fmla="*/ 9114615 w 11160641"/>
              <a:gd name="connsiteY28" fmla="*/ 76200 h 2667000"/>
              <a:gd name="connsiteX29" fmla="*/ 5799915 w 11160641"/>
              <a:gd name="connsiteY29" fmla="*/ 47625 h 2667000"/>
              <a:gd name="connsiteX30" fmla="*/ 5199840 w 11160641"/>
              <a:gd name="connsiteY30" fmla="*/ 28575 h 2667000"/>
              <a:gd name="connsiteX31" fmla="*/ 2485215 w 11160641"/>
              <a:gd name="connsiteY31" fmla="*/ 0 h 2667000"/>
              <a:gd name="connsiteX32" fmla="*/ 459596 w 11160641"/>
              <a:gd name="connsiteY32" fmla="*/ 15474 h 2667000"/>
              <a:gd name="connsiteX0" fmla="*/ 459596 w 11167120"/>
              <a:gd name="connsiteY0" fmla="*/ 15474 h 2667000"/>
              <a:gd name="connsiteX1" fmla="*/ 37290 w 11167120"/>
              <a:gd name="connsiteY1" fmla="*/ 609600 h 2667000"/>
              <a:gd name="connsiteX2" fmla="*/ 18240 w 11167120"/>
              <a:gd name="connsiteY2" fmla="*/ 742950 h 2667000"/>
              <a:gd name="connsiteX3" fmla="*/ 18240 w 11167120"/>
              <a:gd name="connsiteY3" fmla="*/ 1219200 h 2667000"/>
              <a:gd name="connsiteX4" fmla="*/ 161115 w 11167120"/>
              <a:gd name="connsiteY4" fmla="*/ 1552575 h 2667000"/>
              <a:gd name="connsiteX5" fmla="*/ 294465 w 11167120"/>
              <a:gd name="connsiteY5" fmla="*/ 1724025 h 2667000"/>
              <a:gd name="connsiteX6" fmla="*/ 475440 w 11167120"/>
              <a:gd name="connsiteY6" fmla="*/ 1876425 h 2667000"/>
              <a:gd name="connsiteX7" fmla="*/ 1256490 w 11167120"/>
              <a:gd name="connsiteY7" fmla="*/ 2266950 h 2667000"/>
              <a:gd name="connsiteX8" fmla="*/ 2170890 w 11167120"/>
              <a:gd name="connsiteY8" fmla="*/ 2514600 h 2667000"/>
              <a:gd name="connsiteX9" fmla="*/ 3342465 w 11167120"/>
              <a:gd name="connsiteY9" fmla="*/ 2647950 h 2667000"/>
              <a:gd name="connsiteX10" fmla="*/ 3761565 w 11167120"/>
              <a:gd name="connsiteY10" fmla="*/ 2657475 h 2667000"/>
              <a:gd name="connsiteX11" fmla="*/ 4352115 w 11167120"/>
              <a:gd name="connsiteY11" fmla="*/ 2667000 h 2667000"/>
              <a:gd name="connsiteX12" fmla="*/ 5910913 w 11167120"/>
              <a:gd name="connsiteY12" fmla="*/ 2594615 h 2667000"/>
              <a:gd name="connsiteX13" fmla="*/ 7476315 w 11167120"/>
              <a:gd name="connsiteY13" fmla="*/ 2305050 h 2667000"/>
              <a:gd name="connsiteX14" fmla="*/ 7895886 w 11167120"/>
              <a:gd name="connsiteY14" fmla="*/ 2155338 h 2667000"/>
              <a:gd name="connsiteX15" fmla="*/ 9087077 w 11167120"/>
              <a:gd name="connsiteY15" fmla="*/ 2113543 h 2667000"/>
              <a:gd name="connsiteX16" fmla="*/ 10807519 w 11167120"/>
              <a:gd name="connsiteY16" fmla="*/ 2023787 h 2667000"/>
              <a:gd name="connsiteX17" fmla="*/ 11133915 w 11167120"/>
              <a:gd name="connsiteY17" fmla="*/ 1276350 h 2667000"/>
              <a:gd name="connsiteX18" fmla="*/ 11152965 w 11167120"/>
              <a:gd name="connsiteY18" fmla="*/ 942975 h 2667000"/>
              <a:gd name="connsiteX19" fmla="*/ 11105340 w 11167120"/>
              <a:gd name="connsiteY19" fmla="*/ 628650 h 2667000"/>
              <a:gd name="connsiteX20" fmla="*/ 11038665 w 11167120"/>
              <a:gd name="connsiteY20" fmla="*/ 523875 h 2667000"/>
              <a:gd name="connsiteX21" fmla="*/ 10952940 w 11167120"/>
              <a:gd name="connsiteY21" fmla="*/ 409575 h 2667000"/>
              <a:gd name="connsiteX22" fmla="*/ 10714815 w 11167120"/>
              <a:gd name="connsiteY22" fmla="*/ 238125 h 2667000"/>
              <a:gd name="connsiteX23" fmla="*/ 10600515 w 11167120"/>
              <a:gd name="connsiteY23" fmla="*/ 190500 h 2667000"/>
              <a:gd name="connsiteX24" fmla="*/ 10467165 w 11167120"/>
              <a:gd name="connsiteY24" fmla="*/ 171450 h 2667000"/>
              <a:gd name="connsiteX25" fmla="*/ 10257615 w 11167120"/>
              <a:gd name="connsiteY25" fmla="*/ 133350 h 2667000"/>
              <a:gd name="connsiteX26" fmla="*/ 9514665 w 11167120"/>
              <a:gd name="connsiteY26" fmla="*/ 85725 h 2667000"/>
              <a:gd name="connsiteX27" fmla="*/ 9114615 w 11167120"/>
              <a:gd name="connsiteY27" fmla="*/ 76200 h 2667000"/>
              <a:gd name="connsiteX28" fmla="*/ 5799915 w 11167120"/>
              <a:gd name="connsiteY28" fmla="*/ 47625 h 2667000"/>
              <a:gd name="connsiteX29" fmla="*/ 5199840 w 11167120"/>
              <a:gd name="connsiteY29" fmla="*/ 28575 h 2667000"/>
              <a:gd name="connsiteX30" fmla="*/ 2485215 w 11167120"/>
              <a:gd name="connsiteY30" fmla="*/ 0 h 2667000"/>
              <a:gd name="connsiteX31" fmla="*/ 459596 w 11167120"/>
              <a:gd name="connsiteY31" fmla="*/ 15474 h 2667000"/>
              <a:gd name="connsiteX0" fmla="*/ 459596 w 11152756"/>
              <a:gd name="connsiteY0" fmla="*/ 15474 h 2667000"/>
              <a:gd name="connsiteX1" fmla="*/ 37290 w 11152756"/>
              <a:gd name="connsiteY1" fmla="*/ 609600 h 2667000"/>
              <a:gd name="connsiteX2" fmla="*/ 18240 w 11152756"/>
              <a:gd name="connsiteY2" fmla="*/ 742950 h 2667000"/>
              <a:gd name="connsiteX3" fmla="*/ 18240 w 11152756"/>
              <a:gd name="connsiteY3" fmla="*/ 1219200 h 2667000"/>
              <a:gd name="connsiteX4" fmla="*/ 161115 w 11152756"/>
              <a:gd name="connsiteY4" fmla="*/ 1552575 h 2667000"/>
              <a:gd name="connsiteX5" fmla="*/ 294465 w 11152756"/>
              <a:gd name="connsiteY5" fmla="*/ 1724025 h 2667000"/>
              <a:gd name="connsiteX6" fmla="*/ 475440 w 11152756"/>
              <a:gd name="connsiteY6" fmla="*/ 1876425 h 2667000"/>
              <a:gd name="connsiteX7" fmla="*/ 1256490 w 11152756"/>
              <a:gd name="connsiteY7" fmla="*/ 2266950 h 2667000"/>
              <a:gd name="connsiteX8" fmla="*/ 2170890 w 11152756"/>
              <a:gd name="connsiteY8" fmla="*/ 2514600 h 2667000"/>
              <a:gd name="connsiteX9" fmla="*/ 3342465 w 11152756"/>
              <a:gd name="connsiteY9" fmla="*/ 2647950 h 2667000"/>
              <a:gd name="connsiteX10" fmla="*/ 3761565 w 11152756"/>
              <a:gd name="connsiteY10" fmla="*/ 2657475 h 2667000"/>
              <a:gd name="connsiteX11" fmla="*/ 4352115 w 11152756"/>
              <a:gd name="connsiteY11" fmla="*/ 2667000 h 2667000"/>
              <a:gd name="connsiteX12" fmla="*/ 5910913 w 11152756"/>
              <a:gd name="connsiteY12" fmla="*/ 2594615 h 2667000"/>
              <a:gd name="connsiteX13" fmla="*/ 7476315 w 11152756"/>
              <a:gd name="connsiteY13" fmla="*/ 2305050 h 2667000"/>
              <a:gd name="connsiteX14" fmla="*/ 7895886 w 11152756"/>
              <a:gd name="connsiteY14" fmla="*/ 2155338 h 2667000"/>
              <a:gd name="connsiteX15" fmla="*/ 9087077 w 11152756"/>
              <a:gd name="connsiteY15" fmla="*/ 2113543 h 2667000"/>
              <a:gd name="connsiteX16" fmla="*/ 10807519 w 11152756"/>
              <a:gd name="connsiteY16" fmla="*/ 2023787 h 2667000"/>
              <a:gd name="connsiteX17" fmla="*/ 11133915 w 11152756"/>
              <a:gd name="connsiteY17" fmla="*/ 1276350 h 2667000"/>
              <a:gd name="connsiteX18" fmla="*/ 11105340 w 11152756"/>
              <a:gd name="connsiteY18" fmla="*/ 628650 h 2667000"/>
              <a:gd name="connsiteX19" fmla="*/ 11038665 w 11152756"/>
              <a:gd name="connsiteY19" fmla="*/ 523875 h 2667000"/>
              <a:gd name="connsiteX20" fmla="*/ 10952940 w 11152756"/>
              <a:gd name="connsiteY20" fmla="*/ 409575 h 2667000"/>
              <a:gd name="connsiteX21" fmla="*/ 10714815 w 11152756"/>
              <a:gd name="connsiteY21" fmla="*/ 238125 h 2667000"/>
              <a:gd name="connsiteX22" fmla="*/ 10600515 w 11152756"/>
              <a:gd name="connsiteY22" fmla="*/ 190500 h 2667000"/>
              <a:gd name="connsiteX23" fmla="*/ 10467165 w 11152756"/>
              <a:gd name="connsiteY23" fmla="*/ 171450 h 2667000"/>
              <a:gd name="connsiteX24" fmla="*/ 10257615 w 11152756"/>
              <a:gd name="connsiteY24" fmla="*/ 133350 h 2667000"/>
              <a:gd name="connsiteX25" fmla="*/ 9514665 w 11152756"/>
              <a:gd name="connsiteY25" fmla="*/ 85725 h 2667000"/>
              <a:gd name="connsiteX26" fmla="*/ 9114615 w 11152756"/>
              <a:gd name="connsiteY26" fmla="*/ 76200 h 2667000"/>
              <a:gd name="connsiteX27" fmla="*/ 5799915 w 11152756"/>
              <a:gd name="connsiteY27" fmla="*/ 47625 h 2667000"/>
              <a:gd name="connsiteX28" fmla="*/ 5199840 w 11152756"/>
              <a:gd name="connsiteY28" fmla="*/ 28575 h 2667000"/>
              <a:gd name="connsiteX29" fmla="*/ 2485215 w 11152756"/>
              <a:gd name="connsiteY29" fmla="*/ 0 h 2667000"/>
              <a:gd name="connsiteX30" fmla="*/ 459596 w 11152756"/>
              <a:gd name="connsiteY30" fmla="*/ 15474 h 2667000"/>
              <a:gd name="connsiteX0" fmla="*/ 459596 w 11138198"/>
              <a:gd name="connsiteY0" fmla="*/ 15474 h 2667000"/>
              <a:gd name="connsiteX1" fmla="*/ 37290 w 11138198"/>
              <a:gd name="connsiteY1" fmla="*/ 609600 h 2667000"/>
              <a:gd name="connsiteX2" fmla="*/ 18240 w 11138198"/>
              <a:gd name="connsiteY2" fmla="*/ 742950 h 2667000"/>
              <a:gd name="connsiteX3" fmla="*/ 18240 w 11138198"/>
              <a:gd name="connsiteY3" fmla="*/ 1219200 h 2667000"/>
              <a:gd name="connsiteX4" fmla="*/ 161115 w 11138198"/>
              <a:gd name="connsiteY4" fmla="*/ 1552575 h 2667000"/>
              <a:gd name="connsiteX5" fmla="*/ 294465 w 11138198"/>
              <a:gd name="connsiteY5" fmla="*/ 1724025 h 2667000"/>
              <a:gd name="connsiteX6" fmla="*/ 475440 w 11138198"/>
              <a:gd name="connsiteY6" fmla="*/ 1876425 h 2667000"/>
              <a:gd name="connsiteX7" fmla="*/ 1256490 w 11138198"/>
              <a:gd name="connsiteY7" fmla="*/ 2266950 h 2667000"/>
              <a:gd name="connsiteX8" fmla="*/ 2170890 w 11138198"/>
              <a:gd name="connsiteY8" fmla="*/ 2514600 h 2667000"/>
              <a:gd name="connsiteX9" fmla="*/ 3342465 w 11138198"/>
              <a:gd name="connsiteY9" fmla="*/ 2647950 h 2667000"/>
              <a:gd name="connsiteX10" fmla="*/ 3761565 w 11138198"/>
              <a:gd name="connsiteY10" fmla="*/ 2657475 h 2667000"/>
              <a:gd name="connsiteX11" fmla="*/ 4352115 w 11138198"/>
              <a:gd name="connsiteY11" fmla="*/ 2667000 h 2667000"/>
              <a:gd name="connsiteX12" fmla="*/ 5910913 w 11138198"/>
              <a:gd name="connsiteY12" fmla="*/ 2594615 h 2667000"/>
              <a:gd name="connsiteX13" fmla="*/ 7476315 w 11138198"/>
              <a:gd name="connsiteY13" fmla="*/ 2305050 h 2667000"/>
              <a:gd name="connsiteX14" fmla="*/ 7895886 w 11138198"/>
              <a:gd name="connsiteY14" fmla="*/ 2155338 h 2667000"/>
              <a:gd name="connsiteX15" fmla="*/ 9087077 w 11138198"/>
              <a:gd name="connsiteY15" fmla="*/ 2113543 h 2667000"/>
              <a:gd name="connsiteX16" fmla="*/ 10807519 w 11138198"/>
              <a:gd name="connsiteY16" fmla="*/ 2023787 h 2667000"/>
              <a:gd name="connsiteX17" fmla="*/ 11133915 w 11138198"/>
              <a:gd name="connsiteY17" fmla="*/ 1276350 h 2667000"/>
              <a:gd name="connsiteX18" fmla="*/ 11105340 w 11138198"/>
              <a:gd name="connsiteY18" fmla="*/ 628650 h 2667000"/>
              <a:gd name="connsiteX19" fmla="*/ 11038665 w 11138198"/>
              <a:gd name="connsiteY19" fmla="*/ 523875 h 2667000"/>
              <a:gd name="connsiteX20" fmla="*/ 10952940 w 11138198"/>
              <a:gd name="connsiteY20" fmla="*/ 409575 h 2667000"/>
              <a:gd name="connsiteX21" fmla="*/ 10714815 w 11138198"/>
              <a:gd name="connsiteY21" fmla="*/ 238125 h 2667000"/>
              <a:gd name="connsiteX22" fmla="*/ 10600515 w 11138198"/>
              <a:gd name="connsiteY22" fmla="*/ 190500 h 2667000"/>
              <a:gd name="connsiteX23" fmla="*/ 10467165 w 11138198"/>
              <a:gd name="connsiteY23" fmla="*/ 171450 h 2667000"/>
              <a:gd name="connsiteX24" fmla="*/ 10257615 w 11138198"/>
              <a:gd name="connsiteY24" fmla="*/ 133350 h 2667000"/>
              <a:gd name="connsiteX25" fmla="*/ 9514665 w 11138198"/>
              <a:gd name="connsiteY25" fmla="*/ 85725 h 2667000"/>
              <a:gd name="connsiteX26" fmla="*/ 9114615 w 11138198"/>
              <a:gd name="connsiteY26" fmla="*/ 76200 h 2667000"/>
              <a:gd name="connsiteX27" fmla="*/ 5799915 w 11138198"/>
              <a:gd name="connsiteY27" fmla="*/ 47625 h 2667000"/>
              <a:gd name="connsiteX28" fmla="*/ 5199840 w 11138198"/>
              <a:gd name="connsiteY28" fmla="*/ 28575 h 2667000"/>
              <a:gd name="connsiteX29" fmla="*/ 2485215 w 11138198"/>
              <a:gd name="connsiteY29" fmla="*/ 0 h 2667000"/>
              <a:gd name="connsiteX30" fmla="*/ 459596 w 11138198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256490 w 11137906"/>
              <a:gd name="connsiteY7" fmla="*/ 2266950 h 2667000"/>
              <a:gd name="connsiteX8" fmla="*/ 2170890 w 11137906"/>
              <a:gd name="connsiteY8" fmla="*/ 2514600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170890 w 11137906"/>
              <a:gd name="connsiteY8" fmla="*/ 2514600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261425 w 11137906"/>
              <a:gd name="connsiteY8" fmla="*/ 2477844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42906 w 11137906"/>
              <a:gd name="connsiteY8" fmla="*/ 2431898 h 2667000"/>
              <a:gd name="connsiteX9" fmla="*/ 3342465 w 11137906"/>
              <a:gd name="connsiteY9" fmla="*/ 2647950 h 2667000"/>
              <a:gd name="connsiteX10" fmla="*/ 3761565 w 11137906"/>
              <a:gd name="connsiteY10" fmla="*/ 2657475 h 2667000"/>
              <a:gd name="connsiteX11" fmla="*/ 4352115 w 11137906"/>
              <a:gd name="connsiteY11" fmla="*/ 2667000 h 2667000"/>
              <a:gd name="connsiteX12" fmla="*/ 5910913 w 11137906"/>
              <a:gd name="connsiteY12" fmla="*/ 2594615 h 2667000"/>
              <a:gd name="connsiteX13" fmla="*/ 7476315 w 11137906"/>
              <a:gd name="connsiteY13" fmla="*/ 2305050 h 2667000"/>
              <a:gd name="connsiteX14" fmla="*/ 7895886 w 11137906"/>
              <a:gd name="connsiteY14" fmla="*/ 2155338 h 2667000"/>
              <a:gd name="connsiteX15" fmla="*/ 9087077 w 11137906"/>
              <a:gd name="connsiteY15" fmla="*/ 2113543 h 2667000"/>
              <a:gd name="connsiteX16" fmla="*/ 10807519 w 11137906"/>
              <a:gd name="connsiteY16" fmla="*/ 2023787 h 2667000"/>
              <a:gd name="connsiteX17" fmla="*/ 11133915 w 11137906"/>
              <a:gd name="connsiteY17" fmla="*/ 1276350 h 2667000"/>
              <a:gd name="connsiteX18" fmla="*/ 11105340 w 11137906"/>
              <a:gd name="connsiteY18" fmla="*/ 628650 h 2667000"/>
              <a:gd name="connsiteX19" fmla="*/ 11038665 w 11137906"/>
              <a:gd name="connsiteY19" fmla="*/ 523875 h 2667000"/>
              <a:gd name="connsiteX20" fmla="*/ 10952940 w 11137906"/>
              <a:gd name="connsiteY20" fmla="*/ 409575 h 2667000"/>
              <a:gd name="connsiteX21" fmla="*/ 10714815 w 11137906"/>
              <a:gd name="connsiteY21" fmla="*/ 238125 h 2667000"/>
              <a:gd name="connsiteX22" fmla="*/ 10600515 w 11137906"/>
              <a:gd name="connsiteY22" fmla="*/ 190500 h 2667000"/>
              <a:gd name="connsiteX23" fmla="*/ 10467165 w 11137906"/>
              <a:gd name="connsiteY23" fmla="*/ 171450 h 2667000"/>
              <a:gd name="connsiteX24" fmla="*/ 10257615 w 11137906"/>
              <a:gd name="connsiteY24" fmla="*/ 133350 h 2667000"/>
              <a:gd name="connsiteX25" fmla="*/ 9514665 w 11137906"/>
              <a:gd name="connsiteY25" fmla="*/ 85725 h 2667000"/>
              <a:gd name="connsiteX26" fmla="*/ 9114615 w 11137906"/>
              <a:gd name="connsiteY26" fmla="*/ 76200 h 2667000"/>
              <a:gd name="connsiteX27" fmla="*/ 5799915 w 11137906"/>
              <a:gd name="connsiteY27" fmla="*/ 47625 h 2667000"/>
              <a:gd name="connsiteX28" fmla="*/ 5199840 w 11137906"/>
              <a:gd name="connsiteY28" fmla="*/ 28575 h 2667000"/>
              <a:gd name="connsiteX29" fmla="*/ 2485215 w 11137906"/>
              <a:gd name="connsiteY29" fmla="*/ 0 h 2667000"/>
              <a:gd name="connsiteX30" fmla="*/ 459596 w 11137906"/>
              <a:gd name="connsiteY30" fmla="*/ 15474 h 2667000"/>
              <a:gd name="connsiteX0" fmla="*/ 459596 w 11137906"/>
              <a:gd name="connsiteY0" fmla="*/ 15474 h 2667470"/>
              <a:gd name="connsiteX1" fmla="*/ 37290 w 11137906"/>
              <a:gd name="connsiteY1" fmla="*/ 609600 h 2667470"/>
              <a:gd name="connsiteX2" fmla="*/ 18240 w 11137906"/>
              <a:gd name="connsiteY2" fmla="*/ 742950 h 2667470"/>
              <a:gd name="connsiteX3" fmla="*/ 18240 w 11137906"/>
              <a:gd name="connsiteY3" fmla="*/ 1219200 h 2667470"/>
              <a:gd name="connsiteX4" fmla="*/ 161115 w 11137906"/>
              <a:gd name="connsiteY4" fmla="*/ 1552575 h 2667470"/>
              <a:gd name="connsiteX5" fmla="*/ 294465 w 11137906"/>
              <a:gd name="connsiteY5" fmla="*/ 1724025 h 2667470"/>
              <a:gd name="connsiteX6" fmla="*/ 475440 w 11137906"/>
              <a:gd name="connsiteY6" fmla="*/ 1876425 h 2667470"/>
              <a:gd name="connsiteX7" fmla="*/ 1365131 w 11137906"/>
              <a:gd name="connsiteY7" fmla="*/ 2156679 h 2667470"/>
              <a:gd name="connsiteX8" fmla="*/ 2397227 w 11137906"/>
              <a:gd name="connsiteY8" fmla="*/ 2422709 h 2667470"/>
              <a:gd name="connsiteX9" fmla="*/ 3342465 w 11137906"/>
              <a:gd name="connsiteY9" fmla="*/ 2647950 h 2667470"/>
              <a:gd name="connsiteX10" fmla="*/ 3761565 w 11137906"/>
              <a:gd name="connsiteY10" fmla="*/ 2657475 h 2667470"/>
              <a:gd name="connsiteX11" fmla="*/ 4352115 w 11137906"/>
              <a:gd name="connsiteY11" fmla="*/ 2667000 h 2667470"/>
              <a:gd name="connsiteX12" fmla="*/ 5910913 w 11137906"/>
              <a:gd name="connsiteY12" fmla="*/ 2594615 h 2667470"/>
              <a:gd name="connsiteX13" fmla="*/ 7476315 w 11137906"/>
              <a:gd name="connsiteY13" fmla="*/ 2305050 h 2667470"/>
              <a:gd name="connsiteX14" fmla="*/ 7895886 w 11137906"/>
              <a:gd name="connsiteY14" fmla="*/ 2155338 h 2667470"/>
              <a:gd name="connsiteX15" fmla="*/ 9087077 w 11137906"/>
              <a:gd name="connsiteY15" fmla="*/ 2113543 h 2667470"/>
              <a:gd name="connsiteX16" fmla="*/ 10807519 w 11137906"/>
              <a:gd name="connsiteY16" fmla="*/ 2023787 h 2667470"/>
              <a:gd name="connsiteX17" fmla="*/ 11133915 w 11137906"/>
              <a:gd name="connsiteY17" fmla="*/ 1276350 h 2667470"/>
              <a:gd name="connsiteX18" fmla="*/ 11105340 w 11137906"/>
              <a:gd name="connsiteY18" fmla="*/ 628650 h 2667470"/>
              <a:gd name="connsiteX19" fmla="*/ 11038665 w 11137906"/>
              <a:gd name="connsiteY19" fmla="*/ 523875 h 2667470"/>
              <a:gd name="connsiteX20" fmla="*/ 10952940 w 11137906"/>
              <a:gd name="connsiteY20" fmla="*/ 409575 h 2667470"/>
              <a:gd name="connsiteX21" fmla="*/ 10714815 w 11137906"/>
              <a:gd name="connsiteY21" fmla="*/ 238125 h 2667470"/>
              <a:gd name="connsiteX22" fmla="*/ 10600515 w 11137906"/>
              <a:gd name="connsiteY22" fmla="*/ 190500 h 2667470"/>
              <a:gd name="connsiteX23" fmla="*/ 10467165 w 11137906"/>
              <a:gd name="connsiteY23" fmla="*/ 171450 h 2667470"/>
              <a:gd name="connsiteX24" fmla="*/ 10257615 w 11137906"/>
              <a:gd name="connsiteY24" fmla="*/ 133350 h 2667470"/>
              <a:gd name="connsiteX25" fmla="*/ 9514665 w 11137906"/>
              <a:gd name="connsiteY25" fmla="*/ 85725 h 2667470"/>
              <a:gd name="connsiteX26" fmla="*/ 9114615 w 11137906"/>
              <a:gd name="connsiteY26" fmla="*/ 76200 h 2667470"/>
              <a:gd name="connsiteX27" fmla="*/ 5799915 w 11137906"/>
              <a:gd name="connsiteY27" fmla="*/ 47625 h 2667470"/>
              <a:gd name="connsiteX28" fmla="*/ 5199840 w 11137906"/>
              <a:gd name="connsiteY28" fmla="*/ 28575 h 2667470"/>
              <a:gd name="connsiteX29" fmla="*/ 2485215 w 11137906"/>
              <a:gd name="connsiteY29" fmla="*/ 0 h 2667470"/>
              <a:gd name="connsiteX30" fmla="*/ 459596 w 11137906"/>
              <a:gd name="connsiteY30" fmla="*/ 15474 h 266747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97227 w 11137906"/>
              <a:gd name="connsiteY8" fmla="*/ 2422709 h 2667000"/>
              <a:gd name="connsiteX9" fmla="*/ 3761565 w 11137906"/>
              <a:gd name="connsiteY9" fmla="*/ 2657475 h 2667000"/>
              <a:gd name="connsiteX10" fmla="*/ 4352115 w 11137906"/>
              <a:gd name="connsiteY10" fmla="*/ 2667000 h 2667000"/>
              <a:gd name="connsiteX11" fmla="*/ 5910913 w 11137906"/>
              <a:gd name="connsiteY11" fmla="*/ 2594615 h 2667000"/>
              <a:gd name="connsiteX12" fmla="*/ 7476315 w 11137906"/>
              <a:gd name="connsiteY12" fmla="*/ 2305050 h 2667000"/>
              <a:gd name="connsiteX13" fmla="*/ 7895886 w 11137906"/>
              <a:gd name="connsiteY13" fmla="*/ 2155338 h 2667000"/>
              <a:gd name="connsiteX14" fmla="*/ 9087077 w 11137906"/>
              <a:gd name="connsiteY14" fmla="*/ 2113543 h 2667000"/>
              <a:gd name="connsiteX15" fmla="*/ 10807519 w 11137906"/>
              <a:gd name="connsiteY15" fmla="*/ 2023787 h 2667000"/>
              <a:gd name="connsiteX16" fmla="*/ 11133915 w 11137906"/>
              <a:gd name="connsiteY16" fmla="*/ 1276350 h 2667000"/>
              <a:gd name="connsiteX17" fmla="*/ 11105340 w 11137906"/>
              <a:gd name="connsiteY17" fmla="*/ 628650 h 2667000"/>
              <a:gd name="connsiteX18" fmla="*/ 11038665 w 11137906"/>
              <a:gd name="connsiteY18" fmla="*/ 523875 h 2667000"/>
              <a:gd name="connsiteX19" fmla="*/ 10952940 w 11137906"/>
              <a:gd name="connsiteY19" fmla="*/ 409575 h 2667000"/>
              <a:gd name="connsiteX20" fmla="*/ 10714815 w 11137906"/>
              <a:gd name="connsiteY20" fmla="*/ 238125 h 2667000"/>
              <a:gd name="connsiteX21" fmla="*/ 10600515 w 11137906"/>
              <a:gd name="connsiteY21" fmla="*/ 190500 h 2667000"/>
              <a:gd name="connsiteX22" fmla="*/ 10467165 w 11137906"/>
              <a:gd name="connsiteY22" fmla="*/ 171450 h 2667000"/>
              <a:gd name="connsiteX23" fmla="*/ 10257615 w 11137906"/>
              <a:gd name="connsiteY23" fmla="*/ 133350 h 2667000"/>
              <a:gd name="connsiteX24" fmla="*/ 9514665 w 11137906"/>
              <a:gd name="connsiteY24" fmla="*/ 85725 h 2667000"/>
              <a:gd name="connsiteX25" fmla="*/ 9114615 w 11137906"/>
              <a:gd name="connsiteY25" fmla="*/ 76200 h 2667000"/>
              <a:gd name="connsiteX26" fmla="*/ 5799915 w 11137906"/>
              <a:gd name="connsiteY26" fmla="*/ 47625 h 2667000"/>
              <a:gd name="connsiteX27" fmla="*/ 5199840 w 11137906"/>
              <a:gd name="connsiteY27" fmla="*/ 28575 h 2667000"/>
              <a:gd name="connsiteX28" fmla="*/ 2485215 w 11137906"/>
              <a:gd name="connsiteY28" fmla="*/ 0 h 2667000"/>
              <a:gd name="connsiteX29" fmla="*/ 459596 w 11137906"/>
              <a:gd name="connsiteY29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97227 w 11137906"/>
              <a:gd name="connsiteY8" fmla="*/ 2422709 h 2667000"/>
              <a:gd name="connsiteX9" fmla="*/ 3743458 w 11137906"/>
              <a:gd name="connsiteY9" fmla="*/ 2602340 h 2667000"/>
              <a:gd name="connsiteX10" fmla="*/ 4352115 w 11137906"/>
              <a:gd name="connsiteY10" fmla="*/ 2667000 h 2667000"/>
              <a:gd name="connsiteX11" fmla="*/ 5910913 w 11137906"/>
              <a:gd name="connsiteY11" fmla="*/ 2594615 h 2667000"/>
              <a:gd name="connsiteX12" fmla="*/ 7476315 w 11137906"/>
              <a:gd name="connsiteY12" fmla="*/ 2305050 h 2667000"/>
              <a:gd name="connsiteX13" fmla="*/ 7895886 w 11137906"/>
              <a:gd name="connsiteY13" fmla="*/ 2155338 h 2667000"/>
              <a:gd name="connsiteX14" fmla="*/ 9087077 w 11137906"/>
              <a:gd name="connsiteY14" fmla="*/ 2113543 h 2667000"/>
              <a:gd name="connsiteX15" fmla="*/ 10807519 w 11137906"/>
              <a:gd name="connsiteY15" fmla="*/ 2023787 h 2667000"/>
              <a:gd name="connsiteX16" fmla="*/ 11133915 w 11137906"/>
              <a:gd name="connsiteY16" fmla="*/ 1276350 h 2667000"/>
              <a:gd name="connsiteX17" fmla="*/ 11105340 w 11137906"/>
              <a:gd name="connsiteY17" fmla="*/ 628650 h 2667000"/>
              <a:gd name="connsiteX18" fmla="*/ 11038665 w 11137906"/>
              <a:gd name="connsiteY18" fmla="*/ 523875 h 2667000"/>
              <a:gd name="connsiteX19" fmla="*/ 10952940 w 11137906"/>
              <a:gd name="connsiteY19" fmla="*/ 409575 h 2667000"/>
              <a:gd name="connsiteX20" fmla="*/ 10714815 w 11137906"/>
              <a:gd name="connsiteY20" fmla="*/ 238125 h 2667000"/>
              <a:gd name="connsiteX21" fmla="*/ 10600515 w 11137906"/>
              <a:gd name="connsiteY21" fmla="*/ 190500 h 2667000"/>
              <a:gd name="connsiteX22" fmla="*/ 10467165 w 11137906"/>
              <a:gd name="connsiteY22" fmla="*/ 171450 h 2667000"/>
              <a:gd name="connsiteX23" fmla="*/ 10257615 w 11137906"/>
              <a:gd name="connsiteY23" fmla="*/ 133350 h 2667000"/>
              <a:gd name="connsiteX24" fmla="*/ 9514665 w 11137906"/>
              <a:gd name="connsiteY24" fmla="*/ 85725 h 2667000"/>
              <a:gd name="connsiteX25" fmla="*/ 9114615 w 11137906"/>
              <a:gd name="connsiteY25" fmla="*/ 76200 h 2667000"/>
              <a:gd name="connsiteX26" fmla="*/ 5799915 w 11137906"/>
              <a:gd name="connsiteY26" fmla="*/ 47625 h 2667000"/>
              <a:gd name="connsiteX27" fmla="*/ 5199840 w 11137906"/>
              <a:gd name="connsiteY27" fmla="*/ 28575 h 2667000"/>
              <a:gd name="connsiteX28" fmla="*/ 2485215 w 11137906"/>
              <a:gd name="connsiteY28" fmla="*/ 0 h 2667000"/>
              <a:gd name="connsiteX29" fmla="*/ 459596 w 11137906"/>
              <a:gd name="connsiteY29" fmla="*/ 15474 h 2667000"/>
              <a:gd name="connsiteX0" fmla="*/ 459596 w 11137906"/>
              <a:gd name="connsiteY0" fmla="*/ 15474 h 2667000"/>
              <a:gd name="connsiteX1" fmla="*/ 37290 w 11137906"/>
              <a:gd name="connsiteY1" fmla="*/ 609600 h 2667000"/>
              <a:gd name="connsiteX2" fmla="*/ 18240 w 11137906"/>
              <a:gd name="connsiteY2" fmla="*/ 742950 h 2667000"/>
              <a:gd name="connsiteX3" fmla="*/ 18240 w 11137906"/>
              <a:gd name="connsiteY3" fmla="*/ 1219200 h 2667000"/>
              <a:gd name="connsiteX4" fmla="*/ 161115 w 11137906"/>
              <a:gd name="connsiteY4" fmla="*/ 1552575 h 2667000"/>
              <a:gd name="connsiteX5" fmla="*/ 294465 w 11137906"/>
              <a:gd name="connsiteY5" fmla="*/ 1724025 h 2667000"/>
              <a:gd name="connsiteX6" fmla="*/ 475440 w 11137906"/>
              <a:gd name="connsiteY6" fmla="*/ 1876425 h 2667000"/>
              <a:gd name="connsiteX7" fmla="*/ 1365131 w 11137906"/>
              <a:gd name="connsiteY7" fmla="*/ 2156679 h 2667000"/>
              <a:gd name="connsiteX8" fmla="*/ 2397227 w 11137906"/>
              <a:gd name="connsiteY8" fmla="*/ 2422709 h 2667000"/>
              <a:gd name="connsiteX9" fmla="*/ 3743458 w 11137906"/>
              <a:gd name="connsiteY9" fmla="*/ 2602340 h 2667000"/>
              <a:gd name="connsiteX10" fmla="*/ 4352115 w 11137906"/>
              <a:gd name="connsiteY10" fmla="*/ 2667000 h 2667000"/>
              <a:gd name="connsiteX11" fmla="*/ 5910913 w 11137906"/>
              <a:gd name="connsiteY11" fmla="*/ 2594615 h 2667000"/>
              <a:gd name="connsiteX12" fmla="*/ 7476315 w 11137906"/>
              <a:gd name="connsiteY12" fmla="*/ 2305050 h 2667000"/>
              <a:gd name="connsiteX13" fmla="*/ 7895886 w 11137906"/>
              <a:gd name="connsiteY13" fmla="*/ 2155338 h 2667000"/>
              <a:gd name="connsiteX14" fmla="*/ 9087077 w 11137906"/>
              <a:gd name="connsiteY14" fmla="*/ 2113543 h 2667000"/>
              <a:gd name="connsiteX15" fmla="*/ 10807519 w 11137906"/>
              <a:gd name="connsiteY15" fmla="*/ 2023787 h 2667000"/>
              <a:gd name="connsiteX16" fmla="*/ 11133915 w 11137906"/>
              <a:gd name="connsiteY16" fmla="*/ 1276350 h 2667000"/>
              <a:gd name="connsiteX17" fmla="*/ 11105340 w 11137906"/>
              <a:gd name="connsiteY17" fmla="*/ 628650 h 2667000"/>
              <a:gd name="connsiteX18" fmla="*/ 11038665 w 11137906"/>
              <a:gd name="connsiteY18" fmla="*/ 523875 h 2667000"/>
              <a:gd name="connsiteX19" fmla="*/ 10952940 w 11137906"/>
              <a:gd name="connsiteY19" fmla="*/ 409575 h 2667000"/>
              <a:gd name="connsiteX20" fmla="*/ 10714815 w 11137906"/>
              <a:gd name="connsiteY20" fmla="*/ 238125 h 2667000"/>
              <a:gd name="connsiteX21" fmla="*/ 10600515 w 11137906"/>
              <a:gd name="connsiteY21" fmla="*/ 190500 h 2667000"/>
              <a:gd name="connsiteX22" fmla="*/ 10467165 w 11137906"/>
              <a:gd name="connsiteY22" fmla="*/ 171450 h 2667000"/>
              <a:gd name="connsiteX23" fmla="*/ 10257615 w 11137906"/>
              <a:gd name="connsiteY23" fmla="*/ 133350 h 2667000"/>
              <a:gd name="connsiteX24" fmla="*/ 9514665 w 11137906"/>
              <a:gd name="connsiteY24" fmla="*/ 85725 h 2667000"/>
              <a:gd name="connsiteX25" fmla="*/ 9114615 w 11137906"/>
              <a:gd name="connsiteY25" fmla="*/ 76200 h 2667000"/>
              <a:gd name="connsiteX26" fmla="*/ 5799915 w 11137906"/>
              <a:gd name="connsiteY26" fmla="*/ 47625 h 2667000"/>
              <a:gd name="connsiteX27" fmla="*/ 5199840 w 11137906"/>
              <a:gd name="connsiteY27" fmla="*/ 28575 h 2667000"/>
              <a:gd name="connsiteX28" fmla="*/ 2485215 w 11137906"/>
              <a:gd name="connsiteY28" fmla="*/ 0 h 2667000"/>
              <a:gd name="connsiteX29" fmla="*/ 459596 w 11137906"/>
              <a:gd name="connsiteY29" fmla="*/ 15474 h 2667000"/>
              <a:gd name="connsiteX0" fmla="*/ 459596 w 11137906"/>
              <a:gd name="connsiteY0" fmla="*/ 15474 h 2606443"/>
              <a:gd name="connsiteX1" fmla="*/ 37290 w 11137906"/>
              <a:gd name="connsiteY1" fmla="*/ 609600 h 2606443"/>
              <a:gd name="connsiteX2" fmla="*/ 18240 w 11137906"/>
              <a:gd name="connsiteY2" fmla="*/ 742950 h 2606443"/>
              <a:gd name="connsiteX3" fmla="*/ 18240 w 11137906"/>
              <a:gd name="connsiteY3" fmla="*/ 1219200 h 2606443"/>
              <a:gd name="connsiteX4" fmla="*/ 161115 w 11137906"/>
              <a:gd name="connsiteY4" fmla="*/ 1552575 h 2606443"/>
              <a:gd name="connsiteX5" fmla="*/ 294465 w 11137906"/>
              <a:gd name="connsiteY5" fmla="*/ 1724025 h 2606443"/>
              <a:gd name="connsiteX6" fmla="*/ 475440 w 11137906"/>
              <a:gd name="connsiteY6" fmla="*/ 1876425 h 2606443"/>
              <a:gd name="connsiteX7" fmla="*/ 1365131 w 11137906"/>
              <a:gd name="connsiteY7" fmla="*/ 2156679 h 2606443"/>
              <a:gd name="connsiteX8" fmla="*/ 2397227 w 11137906"/>
              <a:gd name="connsiteY8" fmla="*/ 2422709 h 2606443"/>
              <a:gd name="connsiteX9" fmla="*/ 3743458 w 11137906"/>
              <a:gd name="connsiteY9" fmla="*/ 2602340 h 2606443"/>
              <a:gd name="connsiteX10" fmla="*/ 4424543 w 11137906"/>
              <a:gd name="connsiteY10" fmla="*/ 2565919 h 2606443"/>
              <a:gd name="connsiteX11" fmla="*/ 5910913 w 11137906"/>
              <a:gd name="connsiteY11" fmla="*/ 2594615 h 2606443"/>
              <a:gd name="connsiteX12" fmla="*/ 7476315 w 11137906"/>
              <a:gd name="connsiteY12" fmla="*/ 2305050 h 2606443"/>
              <a:gd name="connsiteX13" fmla="*/ 7895886 w 11137906"/>
              <a:gd name="connsiteY13" fmla="*/ 2155338 h 2606443"/>
              <a:gd name="connsiteX14" fmla="*/ 9087077 w 11137906"/>
              <a:gd name="connsiteY14" fmla="*/ 2113543 h 2606443"/>
              <a:gd name="connsiteX15" fmla="*/ 10807519 w 11137906"/>
              <a:gd name="connsiteY15" fmla="*/ 2023787 h 2606443"/>
              <a:gd name="connsiteX16" fmla="*/ 11133915 w 11137906"/>
              <a:gd name="connsiteY16" fmla="*/ 1276350 h 2606443"/>
              <a:gd name="connsiteX17" fmla="*/ 11105340 w 11137906"/>
              <a:gd name="connsiteY17" fmla="*/ 628650 h 2606443"/>
              <a:gd name="connsiteX18" fmla="*/ 11038665 w 11137906"/>
              <a:gd name="connsiteY18" fmla="*/ 523875 h 2606443"/>
              <a:gd name="connsiteX19" fmla="*/ 10952940 w 11137906"/>
              <a:gd name="connsiteY19" fmla="*/ 409575 h 2606443"/>
              <a:gd name="connsiteX20" fmla="*/ 10714815 w 11137906"/>
              <a:gd name="connsiteY20" fmla="*/ 238125 h 2606443"/>
              <a:gd name="connsiteX21" fmla="*/ 10600515 w 11137906"/>
              <a:gd name="connsiteY21" fmla="*/ 190500 h 2606443"/>
              <a:gd name="connsiteX22" fmla="*/ 10467165 w 11137906"/>
              <a:gd name="connsiteY22" fmla="*/ 171450 h 2606443"/>
              <a:gd name="connsiteX23" fmla="*/ 10257615 w 11137906"/>
              <a:gd name="connsiteY23" fmla="*/ 133350 h 2606443"/>
              <a:gd name="connsiteX24" fmla="*/ 9514665 w 11137906"/>
              <a:gd name="connsiteY24" fmla="*/ 85725 h 2606443"/>
              <a:gd name="connsiteX25" fmla="*/ 9114615 w 11137906"/>
              <a:gd name="connsiteY25" fmla="*/ 76200 h 2606443"/>
              <a:gd name="connsiteX26" fmla="*/ 5799915 w 11137906"/>
              <a:gd name="connsiteY26" fmla="*/ 47625 h 2606443"/>
              <a:gd name="connsiteX27" fmla="*/ 5199840 w 11137906"/>
              <a:gd name="connsiteY27" fmla="*/ 28575 h 2606443"/>
              <a:gd name="connsiteX28" fmla="*/ 2485215 w 11137906"/>
              <a:gd name="connsiteY28" fmla="*/ 0 h 2606443"/>
              <a:gd name="connsiteX29" fmla="*/ 459596 w 11137906"/>
              <a:gd name="connsiteY29" fmla="*/ 15474 h 2606443"/>
              <a:gd name="connsiteX0" fmla="*/ 459596 w 11137906"/>
              <a:gd name="connsiteY0" fmla="*/ 15474 h 2612023"/>
              <a:gd name="connsiteX1" fmla="*/ 37290 w 11137906"/>
              <a:gd name="connsiteY1" fmla="*/ 609600 h 2612023"/>
              <a:gd name="connsiteX2" fmla="*/ 18240 w 11137906"/>
              <a:gd name="connsiteY2" fmla="*/ 742950 h 2612023"/>
              <a:gd name="connsiteX3" fmla="*/ 18240 w 11137906"/>
              <a:gd name="connsiteY3" fmla="*/ 1219200 h 2612023"/>
              <a:gd name="connsiteX4" fmla="*/ 161115 w 11137906"/>
              <a:gd name="connsiteY4" fmla="*/ 1552575 h 2612023"/>
              <a:gd name="connsiteX5" fmla="*/ 294465 w 11137906"/>
              <a:gd name="connsiteY5" fmla="*/ 1724025 h 2612023"/>
              <a:gd name="connsiteX6" fmla="*/ 475440 w 11137906"/>
              <a:gd name="connsiteY6" fmla="*/ 1876425 h 2612023"/>
              <a:gd name="connsiteX7" fmla="*/ 1365131 w 11137906"/>
              <a:gd name="connsiteY7" fmla="*/ 2156679 h 2612023"/>
              <a:gd name="connsiteX8" fmla="*/ 2397227 w 11137906"/>
              <a:gd name="connsiteY8" fmla="*/ 2422709 h 2612023"/>
              <a:gd name="connsiteX9" fmla="*/ 3743458 w 11137906"/>
              <a:gd name="connsiteY9" fmla="*/ 2602340 h 2612023"/>
              <a:gd name="connsiteX10" fmla="*/ 4424543 w 11137906"/>
              <a:gd name="connsiteY10" fmla="*/ 2593487 h 2612023"/>
              <a:gd name="connsiteX11" fmla="*/ 5910913 w 11137906"/>
              <a:gd name="connsiteY11" fmla="*/ 2594615 h 2612023"/>
              <a:gd name="connsiteX12" fmla="*/ 7476315 w 11137906"/>
              <a:gd name="connsiteY12" fmla="*/ 2305050 h 2612023"/>
              <a:gd name="connsiteX13" fmla="*/ 7895886 w 11137906"/>
              <a:gd name="connsiteY13" fmla="*/ 2155338 h 2612023"/>
              <a:gd name="connsiteX14" fmla="*/ 9087077 w 11137906"/>
              <a:gd name="connsiteY14" fmla="*/ 2113543 h 2612023"/>
              <a:gd name="connsiteX15" fmla="*/ 10807519 w 11137906"/>
              <a:gd name="connsiteY15" fmla="*/ 2023787 h 2612023"/>
              <a:gd name="connsiteX16" fmla="*/ 11133915 w 11137906"/>
              <a:gd name="connsiteY16" fmla="*/ 1276350 h 2612023"/>
              <a:gd name="connsiteX17" fmla="*/ 11105340 w 11137906"/>
              <a:gd name="connsiteY17" fmla="*/ 628650 h 2612023"/>
              <a:gd name="connsiteX18" fmla="*/ 11038665 w 11137906"/>
              <a:gd name="connsiteY18" fmla="*/ 523875 h 2612023"/>
              <a:gd name="connsiteX19" fmla="*/ 10952940 w 11137906"/>
              <a:gd name="connsiteY19" fmla="*/ 409575 h 2612023"/>
              <a:gd name="connsiteX20" fmla="*/ 10714815 w 11137906"/>
              <a:gd name="connsiteY20" fmla="*/ 238125 h 2612023"/>
              <a:gd name="connsiteX21" fmla="*/ 10600515 w 11137906"/>
              <a:gd name="connsiteY21" fmla="*/ 190500 h 2612023"/>
              <a:gd name="connsiteX22" fmla="*/ 10467165 w 11137906"/>
              <a:gd name="connsiteY22" fmla="*/ 171450 h 2612023"/>
              <a:gd name="connsiteX23" fmla="*/ 10257615 w 11137906"/>
              <a:gd name="connsiteY23" fmla="*/ 133350 h 2612023"/>
              <a:gd name="connsiteX24" fmla="*/ 9514665 w 11137906"/>
              <a:gd name="connsiteY24" fmla="*/ 85725 h 2612023"/>
              <a:gd name="connsiteX25" fmla="*/ 9114615 w 11137906"/>
              <a:gd name="connsiteY25" fmla="*/ 76200 h 2612023"/>
              <a:gd name="connsiteX26" fmla="*/ 5799915 w 11137906"/>
              <a:gd name="connsiteY26" fmla="*/ 47625 h 2612023"/>
              <a:gd name="connsiteX27" fmla="*/ 5199840 w 11137906"/>
              <a:gd name="connsiteY27" fmla="*/ 28575 h 2612023"/>
              <a:gd name="connsiteX28" fmla="*/ 2485215 w 11137906"/>
              <a:gd name="connsiteY28" fmla="*/ 0 h 2612023"/>
              <a:gd name="connsiteX29" fmla="*/ 459596 w 11137906"/>
              <a:gd name="connsiteY29" fmla="*/ 15474 h 2612023"/>
              <a:gd name="connsiteX0" fmla="*/ 459596 w 11137906"/>
              <a:gd name="connsiteY0" fmla="*/ 15474 h 2612023"/>
              <a:gd name="connsiteX1" fmla="*/ 37290 w 11137906"/>
              <a:gd name="connsiteY1" fmla="*/ 609600 h 2612023"/>
              <a:gd name="connsiteX2" fmla="*/ 18240 w 11137906"/>
              <a:gd name="connsiteY2" fmla="*/ 742950 h 2612023"/>
              <a:gd name="connsiteX3" fmla="*/ 18240 w 11137906"/>
              <a:gd name="connsiteY3" fmla="*/ 1219200 h 2612023"/>
              <a:gd name="connsiteX4" fmla="*/ 161115 w 11137906"/>
              <a:gd name="connsiteY4" fmla="*/ 1552575 h 2612023"/>
              <a:gd name="connsiteX5" fmla="*/ 294465 w 11137906"/>
              <a:gd name="connsiteY5" fmla="*/ 1724025 h 2612023"/>
              <a:gd name="connsiteX6" fmla="*/ 475440 w 11137906"/>
              <a:gd name="connsiteY6" fmla="*/ 1876425 h 2612023"/>
              <a:gd name="connsiteX7" fmla="*/ 1365131 w 11137906"/>
              <a:gd name="connsiteY7" fmla="*/ 2156679 h 2612023"/>
              <a:gd name="connsiteX8" fmla="*/ 2397227 w 11137906"/>
              <a:gd name="connsiteY8" fmla="*/ 2422709 h 2612023"/>
              <a:gd name="connsiteX9" fmla="*/ 3743458 w 11137906"/>
              <a:gd name="connsiteY9" fmla="*/ 2602340 h 2612023"/>
              <a:gd name="connsiteX10" fmla="*/ 4424543 w 11137906"/>
              <a:gd name="connsiteY10" fmla="*/ 2593487 h 2612023"/>
              <a:gd name="connsiteX11" fmla="*/ 5910913 w 11137906"/>
              <a:gd name="connsiteY11" fmla="*/ 2594615 h 2612023"/>
              <a:gd name="connsiteX12" fmla="*/ 7476315 w 11137906"/>
              <a:gd name="connsiteY12" fmla="*/ 2305050 h 2612023"/>
              <a:gd name="connsiteX13" fmla="*/ 7895886 w 11137906"/>
              <a:gd name="connsiteY13" fmla="*/ 2155338 h 2612023"/>
              <a:gd name="connsiteX14" fmla="*/ 9087077 w 11137906"/>
              <a:gd name="connsiteY14" fmla="*/ 2113543 h 2612023"/>
              <a:gd name="connsiteX15" fmla="*/ 10807519 w 11137906"/>
              <a:gd name="connsiteY15" fmla="*/ 2023787 h 2612023"/>
              <a:gd name="connsiteX16" fmla="*/ 11133915 w 11137906"/>
              <a:gd name="connsiteY16" fmla="*/ 1276350 h 2612023"/>
              <a:gd name="connsiteX17" fmla="*/ 11105340 w 11137906"/>
              <a:gd name="connsiteY17" fmla="*/ 628650 h 2612023"/>
              <a:gd name="connsiteX18" fmla="*/ 11038665 w 11137906"/>
              <a:gd name="connsiteY18" fmla="*/ 523875 h 2612023"/>
              <a:gd name="connsiteX19" fmla="*/ 10952940 w 11137906"/>
              <a:gd name="connsiteY19" fmla="*/ 409575 h 2612023"/>
              <a:gd name="connsiteX20" fmla="*/ 10714815 w 11137906"/>
              <a:gd name="connsiteY20" fmla="*/ 238125 h 2612023"/>
              <a:gd name="connsiteX21" fmla="*/ 10600515 w 11137906"/>
              <a:gd name="connsiteY21" fmla="*/ 190500 h 2612023"/>
              <a:gd name="connsiteX22" fmla="*/ 10467165 w 11137906"/>
              <a:gd name="connsiteY22" fmla="*/ 171450 h 2612023"/>
              <a:gd name="connsiteX23" fmla="*/ 10257615 w 11137906"/>
              <a:gd name="connsiteY23" fmla="*/ 133350 h 2612023"/>
              <a:gd name="connsiteX24" fmla="*/ 9514665 w 11137906"/>
              <a:gd name="connsiteY24" fmla="*/ 85725 h 2612023"/>
              <a:gd name="connsiteX25" fmla="*/ 9114615 w 11137906"/>
              <a:gd name="connsiteY25" fmla="*/ 76200 h 2612023"/>
              <a:gd name="connsiteX26" fmla="*/ 5799915 w 11137906"/>
              <a:gd name="connsiteY26" fmla="*/ 47625 h 2612023"/>
              <a:gd name="connsiteX27" fmla="*/ 5199840 w 11137906"/>
              <a:gd name="connsiteY27" fmla="*/ 28575 h 2612023"/>
              <a:gd name="connsiteX28" fmla="*/ 2485215 w 11137906"/>
              <a:gd name="connsiteY28" fmla="*/ 0 h 2612023"/>
              <a:gd name="connsiteX29" fmla="*/ 459596 w 11137906"/>
              <a:gd name="connsiteY29" fmla="*/ 15474 h 2612023"/>
              <a:gd name="connsiteX0" fmla="*/ 459596 w 11137906"/>
              <a:gd name="connsiteY0" fmla="*/ 15474 h 2612023"/>
              <a:gd name="connsiteX1" fmla="*/ 37290 w 11137906"/>
              <a:gd name="connsiteY1" fmla="*/ 609600 h 2612023"/>
              <a:gd name="connsiteX2" fmla="*/ 18240 w 11137906"/>
              <a:gd name="connsiteY2" fmla="*/ 742950 h 2612023"/>
              <a:gd name="connsiteX3" fmla="*/ 18240 w 11137906"/>
              <a:gd name="connsiteY3" fmla="*/ 1219200 h 2612023"/>
              <a:gd name="connsiteX4" fmla="*/ 161115 w 11137906"/>
              <a:gd name="connsiteY4" fmla="*/ 1552575 h 2612023"/>
              <a:gd name="connsiteX5" fmla="*/ 294465 w 11137906"/>
              <a:gd name="connsiteY5" fmla="*/ 1724025 h 2612023"/>
              <a:gd name="connsiteX6" fmla="*/ 475440 w 11137906"/>
              <a:gd name="connsiteY6" fmla="*/ 1876425 h 2612023"/>
              <a:gd name="connsiteX7" fmla="*/ 1365131 w 11137906"/>
              <a:gd name="connsiteY7" fmla="*/ 2156679 h 2612023"/>
              <a:gd name="connsiteX8" fmla="*/ 2397227 w 11137906"/>
              <a:gd name="connsiteY8" fmla="*/ 2422709 h 2612023"/>
              <a:gd name="connsiteX9" fmla="*/ 3743458 w 11137906"/>
              <a:gd name="connsiteY9" fmla="*/ 2602340 h 2612023"/>
              <a:gd name="connsiteX10" fmla="*/ 4424543 w 11137906"/>
              <a:gd name="connsiteY10" fmla="*/ 2593487 h 2612023"/>
              <a:gd name="connsiteX11" fmla="*/ 5910913 w 11137906"/>
              <a:gd name="connsiteY11" fmla="*/ 2594615 h 2612023"/>
              <a:gd name="connsiteX12" fmla="*/ 7476315 w 11137906"/>
              <a:gd name="connsiteY12" fmla="*/ 2305050 h 2612023"/>
              <a:gd name="connsiteX13" fmla="*/ 7895886 w 11137906"/>
              <a:gd name="connsiteY13" fmla="*/ 2155338 h 2612023"/>
              <a:gd name="connsiteX14" fmla="*/ 9087077 w 11137906"/>
              <a:gd name="connsiteY14" fmla="*/ 2113543 h 2612023"/>
              <a:gd name="connsiteX15" fmla="*/ 10807519 w 11137906"/>
              <a:gd name="connsiteY15" fmla="*/ 2023787 h 2612023"/>
              <a:gd name="connsiteX16" fmla="*/ 11133915 w 11137906"/>
              <a:gd name="connsiteY16" fmla="*/ 1276350 h 2612023"/>
              <a:gd name="connsiteX17" fmla="*/ 11105340 w 11137906"/>
              <a:gd name="connsiteY17" fmla="*/ 628650 h 2612023"/>
              <a:gd name="connsiteX18" fmla="*/ 11038665 w 11137906"/>
              <a:gd name="connsiteY18" fmla="*/ 523875 h 2612023"/>
              <a:gd name="connsiteX19" fmla="*/ 10952940 w 11137906"/>
              <a:gd name="connsiteY19" fmla="*/ 409575 h 2612023"/>
              <a:gd name="connsiteX20" fmla="*/ 10714815 w 11137906"/>
              <a:gd name="connsiteY20" fmla="*/ 238125 h 2612023"/>
              <a:gd name="connsiteX21" fmla="*/ 10600515 w 11137906"/>
              <a:gd name="connsiteY21" fmla="*/ 190500 h 2612023"/>
              <a:gd name="connsiteX22" fmla="*/ 10467165 w 11137906"/>
              <a:gd name="connsiteY22" fmla="*/ 171450 h 2612023"/>
              <a:gd name="connsiteX23" fmla="*/ 10257615 w 11137906"/>
              <a:gd name="connsiteY23" fmla="*/ 133350 h 2612023"/>
              <a:gd name="connsiteX24" fmla="*/ 9514665 w 11137906"/>
              <a:gd name="connsiteY24" fmla="*/ 85725 h 2612023"/>
              <a:gd name="connsiteX25" fmla="*/ 9114615 w 11137906"/>
              <a:gd name="connsiteY25" fmla="*/ 76200 h 2612023"/>
              <a:gd name="connsiteX26" fmla="*/ 5799915 w 11137906"/>
              <a:gd name="connsiteY26" fmla="*/ 47625 h 2612023"/>
              <a:gd name="connsiteX27" fmla="*/ 5199840 w 11137906"/>
              <a:gd name="connsiteY27" fmla="*/ 28575 h 2612023"/>
              <a:gd name="connsiteX28" fmla="*/ 2485215 w 11137906"/>
              <a:gd name="connsiteY28" fmla="*/ 0 h 2612023"/>
              <a:gd name="connsiteX29" fmla="*/ 459596 w 11137906"/>
              <a:gd name="connsiteY29" fmla="*/ 15474 h 2612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137906" h="2612023">
                <a:moveTo>
                  <a:pt x="459596" y="15474"/>
                </a:moveTo>
                <a:cubicBezTo>
                  <a:pt x="51608" y="117074"/>
                  <a:pt x="110849" y="488354"/>
                  <a:pt x="37290" y="609600"/>
                </a:cubicBezTo>
                <a:cubicBezTo>
                  <a:pt x="-36269" y="730846"/>
                  <a:pt x="22431" y="698245"/>
                  <a:pt x="18240" y="742950"/>
                </a:cubicBezTo>
                <a:cubicBezTo>
                  <a:pt x="5581" y="877976"/>
                  <a:pt x="2479" y="1102117"/>
                  <a:pt x="18240" y="1219200"/>
                </a:cubicBezTo>
                <a:cubicBezTo>
                  <a:pt x="35864" y="1350119"/>
                  <a:pt x="87764" y="1447333"/>
                  <a:pt x="161115" y="1552575"/>
                </a:cubicBezTo>
                <a:cubicBezTo>
                  <a:pt x="202513" y="1611973"/>
                  <a:pt x="244039" y="1672071"/>
                  <a:pt x="294465" y="1724025"/>
                </a:cubicBezTo>
                <a:cubicBezTo>
                  <a:pt x="349393" y="1780617"/>
                  <a:pt x="296996" y="1804316"/>
                  <a:pt x="475440" y="1876425"/>
                </a:cubicBezTo>
                <a:cubicBezTo>
                  <a:pt x="653884" y="1948534"/>
                  <a:pt x="1044833" y="2065632"/>
                  <a:pt x="1365131" y="2156679"/>
                </a:cubicBezTo>
                <a:cubicBezTo>
                  <a:pt x="1685429" y="2247726"/>
                  <a:pt x="2000839" y="2348432"/>
                  <a:pt x="2397227" y="2422709"/>
                </a:cubicBezTo>
                <a:cubicBezTo>
                  <a:pt x="2793615" y="2496986"/>
                  <a:pt x="3417643" y="2561625"/>
                  <a:pt x="3743458" y="2602340"/>
                </a:cubicBezTo>
                <a:lnTo>
                  <a:pt x="4424543" y="2593487"/>
                </a:lnTo>
                <a:cubicBezTo>
                  <a:pt x="4779750" y="2573821"/>
                  <a:pt x="5402284" y="2642688"/>
                  <a:pt x="5910913" y="2594615"/>
                </a:cubicBezTo>
                <a:cubicBezTo>
                  <a:pt x="6419542" y="2546542"/>
                  <a:pt x="7145486" y="2378263"/>
                  <a:pt x="7476315" y="2305050"/>
                </a:cubicBezTo>
                <a:cubicBezTo>
                  <a:pt x="7807144" y="2231837"/>
                  <a:pt x="7627426" y="2187256"/>
                  <a:pt x="7895886" y="2155338"/>
                </a:cubicBezTo>
                <a:cubicBezTo>
                  <a:pt x="8164346" y="2123420"/>
                  <a:pt x="8601805" y="2135468"/>
                  <a:pt x="9087077" y="2113543"/>
                </a:cubicBezTo>
                <a:cubicBezTo>
                  <a:pt x="9572349" y="2091618"/>
                  <a:pt x="10466379" y="2163319"/>
                  <a:pt x="10807519" y="2023787"/>
                </a:cubicBezTo>
                <a:cubicBezTo>
                  <a:pt x="11148659" y="1884255"/>
                  <a:pt x="11118352" y="1527144"/>
                  <a:pt x="11133915" y="1276350"/>
                </a:cubicBezTo>
                <a:cubicBezTo>
                  <a:pt x="11148077" y="1048134"/>
                  <a:pt x="11121215" y="754063"/>
                  <a:pt x="11105340" y="628650"/>
                </a:cubicBezTo>
                <a:cubicBezTo>
                  <a:pt x="11089465" y="503238"/>
                  <a:pt x="11062305" y="557858"/>
                  <a:pt x="11038665" y="523875"/>
                </a:cubicBezTo>
                <a:cubicBezTo>
                  <a:pt x="11011468" y="484779"/>
                  <a:pt x="10985859" y="443991"/>
                  <a:pt x="10952940" y="409575"/>
                </a:cubicBezTo>
                <a:cubicBezTo>
                  <a:pt x="10883142" y="336604"/>
                  <a:pt x="10804274" y="282855"/>
                  <a:pt x="10714815" y="238125"/>
                </a:cubicBezTo>
                <a:cubicBezTo>
                  <a:pt x="10677898" y="219666"/>
                  <a:pt x="10640371" y="201230"/>
                  <a:pt x="10600515" y="190500"/>
                </a:cubicBezTo>
                <a:cubicBezTo>
                  <a:pt x="10557158" y="178827"/>
                  <a:pt x="10511455" y="178832"/>
                  <a:pt x="10467165" y="171450"/>
                </a:cubicBezTo>
                <a:cubicBezTo>
                  <a:pt x="10397136" y="159778"/>
                  <a:pt x="10328324" y="139714"/>
                  <a:pt x="10257615" y="133350"/>
                </a:cubicBezTo>
                <a:cubicBezTo>
                  <a:pt x="10010456" y="111106"/>
                  <a:pt x="9762753" y="91632"/>
                  <a:pt x="9514665" y="85725"/>
                </a:cubicBezTo>
                <a:lnTo>
                  <a:pt x="9114615" y="76200"/>
                </a:lnTo>
                <a:lnTo>
                  <a:pt x="5799915" y="47625"/>
                </a:lnTo>
                <a:cubicBezTo>
                  <a:pt x="5599890" y="41275"/>
                  <a:pt x="5399955" y="30603"/>
                  <a:pt x="5199840" y="28575"/>
                </a:cubicBezTo>
                <a:lnTo>
                  <a:pt x="2485215" y="0"/>
                </a:lnTo>
                <a:lnTo>
                  <a:pt x="459596" y="15474"/>
                </a:lnTo>
                <a:close/>
              </a:path>
            </a:pathLst>
          </a:custGeom>
          <a:noFill/>
          <a:ln w="762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6388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EC4A5AEC-333D-59D1-B3E4-4882B2118D81}"/>
              </a:ext>
            </a:extLst>
          </p:cNvPr>
          <p:cNvCxnSpPr>
            <a:cxnSpLocks/>
            <a:stCxn id="54" idx="0"/>
            <a:endCxn id="55" idx="2"/>
          </p:cNvCxnSpPr>
          <p:nvPr/>
        </p:nvCxnSpPr>
        <p:spPr>
          <a:xfrm flipV="1">
            <a:off x="9142102" y="5431381"/>
            <a:ext cx="0" cy="19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0D5E43B-2881-1523-0ECA-450858D7156E}"/>
              </a:ext>
            </a:extLst>
          </p:cNvPr>
          <p:cNvSpPr/>
          <p:nvPr/>
        </p:nvSpPr>
        <p:spPr>
          <a:xfrm>
            <a:off x="3959055" y="5623395"/>
            <a:ext cx="1094164" cy="2286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Instance Norm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6F8AF36-2AE6-978D-0F4D-089382ADA33C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4506137" y="5431381"/>
            <a:ext cx="0" cy="19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694ADEB3-24CE-4C29-3532-B4263935048E}"/>
              </a:ext>
            </a:extLst>
          </p:cNvPr>
          <p:cNvSpPr/>
          <p:nvPr/>
        </p:nvSpPr>
        <p:spPr>
          <a:xfrm>
            <a:off x="8595024" y="5623395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(norm)</a:t>
            </a:r>
          </a:p>
        </p:txBody>
      </p:sp>
      <p:pic>
        <p:nvPicPr>
          <p:cNvPr id="17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381FBA80-DE37-3B08-B677-4FAD8A51D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716615" y="560178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0191DD6-20C2-C8EC-28DB-4F34B0D4196B}"/>
              </a:ext>
            </a:extLst>
          </p:cNvPr>
          <p:cNvSpPr/>
          <p:nvPr/>
        </p:nvSpPr>
        <p:spPr>
          <a:xfrm>
            <a:off x="3720933" y="4974181"/>
            <a:ext cx="1570408" cy="4572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Patching +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Channel-Independence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A4A0B9EA-EA3D-D135-CF9D-48B96D52B05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506137" y="4787614"/>
            <a:ext cx="0" cy="186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C11252F8-E5D3-0E8A-A062-CC717A89B176}"/>
              </a:ext>
            </a:extLst>
          </p:cNvPr>
          <p:cNvGrpSpPr/>
          <p:nvPr/>
        </p:nvGrpSpPr>
        <p:grpSpPr>
          <a:xfrm>
            <a:off x="2713003" y="6041554"/>
            <a:ext cx="3586268" cy="365760"/>
            <a:chOff x="1112152" y="3572373"/>
            <a:chExt cx="6274967" cy="1184562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5B62F558-282E-F296-1C6D-E26C49512A05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978182A4-27C5-8F5A-BCA8-D25620588E9B}"/>
                </a:ext>
              </a:extLst>
            </p:cNvPr>
            <p:cNvSpPr/>
            <p:nvPr/>
          </p:nvSpPr>
          <p:spPr>
            <a:xfrm>
              <a:off x="3935002" y="3817370"/>
              <a:ext cx="3262045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0B277824-D46D-4F68-BB23-010BB62DD6D6}"/>
                </a:ext>
              </a:extLst>
            </p:cNvPr>
            <p:cNvSpPr/>
            <p:nvPr/>
          </p:nvSpPr>
          <p:spPr>
            <a:xfrm>
              <a:off x="1223942" y="3744932"/>
              <a:ext cx="2721334" cy="711208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7D1B1AB-0039-E446-213F-5962F4A1CFA4}"/>
              </a:ext>
            </a:extLst>
          </p:cNvPr>
          <p:cNvCxnSpPr>
            <a:cxnSpLocks/>
            <a:stCxn id="15" idx="0"/>
            <a:endCxn id="19" idx="2"/>
          </p:cNvCxnSpPr>
          <p:nvPr/>
        </p:nvCxnSpPr>
        <p:spPr>
          <a:xfrm flipV="1">
            <a:off x="4506137" y="5851995"/>
            <a:ext cx="0" cy="18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923B59FF-A9EA-0324-D095-E62291A42F07}"/>
              </a:ext>
            </a:extLst>
          </p:cNvPr>
          <p:cNvGrpSpPr/>
          <p:nvPr/>
        </p:nvGrpSpPr>
        <p:grpSpPr>
          <a:xfrm>
            <a:off x="7348968" y="6041553"/>
            <a:ext cx="3586268" cy="365760"/>
            <a:chOff x="1112152" y="3572373"/>
            <a:chExt cx="6274967" cy="1184562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5A03ED90-5211-2B52-7842-5C657C4CB739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2" name="手繪多邊形: 圖案 31">
              <a:extLst>
                <a:ext uri="{FF2B5EF4-FFF2-40B4-BE49-F238E27FC236}">
                  <a16:creationId xmlns:a16="http://schemas.microsoft.com/office/drawing/2014/main" id="{CE0F3560-F7A2-D2E1-5D2C-0D38FCAFD952}"/>
                </a:ext>
              </a:extLst>
            </p:cNvPr>
            <p:cNvSpPr/>
            <p:nvPr/>
          </p:nvSpPr>
          <p:spPr>
            <a:xfrm>
              <a:off x="3935002" y="3817370"/>
              <a:ext cx="3262045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手繪多邊形: 圖案 33">
              <a:extLst>
                <a:ext uri="{FF2B5EF4-FFF2-40B4-BE49-F238E27FC236}">
                  <a16:creationId xmlns:a16="http://schemas.microsoft.com/office/drawing/2014/main" id="{2923BEB8-808F-B8FE-6B71-27425F2AE6F8}"/>
                </a:ext>
              </a:extLst>
            </p:cNvPr>
            <p:cNvSpPr/>
            <p:nvPr/>
          </p:nvSpPr>
          <p:spPr>
            <a:xfrm>
              <a:off x="1223942" y="3744932"/>
              <a:ext cx="2721334" cy="711208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3B6A980-B546-2B9A-82F3-A69DEBFCED16}"/>
              </a:ext>
            </a:extLst>
          </p:cNvPr>
          <p:cNvCxnSpPr>
            <a:cxnSpLocks/>
            <a:stCxn id="10" idx="0"/>
            <a:endCxn id="54" idx="2"/>
          </p:cNvCxnSpPr>
          <p:nvPr/>
        </p:nvCxnSpPr>
        <p:spPr>
          <a:xfrm flipV="1">
            <a:off x="9142102" y="5851995"/>
            <a:ext cx="0" cy="189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C3D35DFA-0A75-83EC-E499-DF42C7518F6B}"/>
              </a:ext>
            </a:extLst>
          </p:cNvPr>
          <p:cNvSpPr/>
          <p:nvPr/>
        </p:nvSpPr>
        <p:spPr>
          <a:xfrm>
            <a:off x="8356898" y="4974181"/>
            <a:ext cx="1570408" cy="4572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Patching +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Channel-Independence</a:t>
            </a:r>
          </a:p>
        </p:txBody>
      </p: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7AC611E7-DFA9-441B-6D06-014330DA5421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9142102" y="4787614"/>
            <a:ext cx="0" cy="186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線單箭頭接點 1029">
            <a:extLst>
              <a:ext uri="{FF2B5EF4-FFF2-40B4-BE49-F238E27FC236}">
                <a16:creationId xmlns:a16="http://schemas.microsoft.com/office/drawing/2014/main" id="{0C78BBE4-C9E8-18E8-A711-283B67192296}"/>
              </a:ext>
            </a:extLst>
          </p:cNvPr>
          <p:cNvCxnSpPr>
            <a:cxnSpLocks/>
            <a:stCxn id="186" idx="0"/>
            <a:endCxn id="1039" idx="2"/>
          </p:cNvCxnSpPr>
          <p:nvPr/>
        </p:nvCxnSpPr>
        <p:spPr>
          <a:xfrm flipV="1">
            <a:off x="9142102" y="1411750"/>
            <a:ext cx="0" cy="181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矩形: 圓角 185">
            <a:extLst>
              <a:ext uri="{FF2B5EF4-FFF2-40B4-BE49-F238E27FC236}">
                <a16:creationId xmlns:a16="http://schemas.microsoft.com/office/drawing/2014/main" id="{90FBA437-8E41-E138-B81C-D53D578A9B8F}"/>
              </a:ext>
            </a:extLst>
          </p:cNvPr>
          <p:cNvSpPr/>
          <p:nvPr/>
        </p:nvSpPr>
        <p:spPr>
          <a:xfrm>
            <a:off x="8595024" y="1593082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</a:t>
            </a:r>
            <a:r>
              <a:rPr lang="en-US" sz="1050" dirty="0" err="1">
                <a:solidFill>
                  <a:schemeClr val="tx1"/>
                </a:solidFill>
              </a:rPr>
              <a:t>denorm</a:t>
            </a:r>
            <a:r>
              <a:rPr lang="en-US" sz="105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8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F81F46A9-5B59-0DA3-E8AC-4FADD624A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802696" y="1565740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8" name="群組 1037">
            <a:extLst>
              <a:ext uri="{FF2B5EF4-FFF2-40B4-BE49-F238E27FC236}">
                <a16:creationId xmlns:a16="http://schemas.microsoft.com/office/drawing/2014/main" id="{D6EEBA85-EA6C-1F78-069A-AE66E502A196}"/>
              </a:ext>
            </a:extLst>
          </p:cNvPr>
          <p:cNvGrpSpPr/>
          <p:nvPr/>
        </p:nvGrpSpPr>
        <p:grpSpPr>
          <a:xfrm>
            <a:off x="7611234" y="1045990"/>
            <a:ext cx="3061736" cy="365760"/>
            <a:chOff x="1112152" y="3572373"/>
            <a:chExt cx="6274967" cy="1184562"/>
          </a:xfrm>
        </p:grpSpPr>
        <p:sp>
          <p:nvSpPr>
            <p:cNvPr id="1039" name="矩形: 圓角 1038">
              <a:extLst>
                <a:ext uri="{FF2B5EF4-FFF2-40B4-BE49-F238E27FC236}">
                  <a16:creationId xmlns:a16="http://schemas.microsoft.com/office/drawing/2014/main" id="{6AA67C09-4DD1-8A77-92B9-FE1C20DA96DA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40" name="手繪多邊形: 圖案 1039">
              <a:extLst>
                <a:ext uri="{FF2B5EF4-FFF2-40B4-BE49-F238E27FC236}">
                  <a16:creationId xmlns:a16="http://schemas.microsoft.com/office/drawing/2014/main" id="{E0F710B4-B1C9-AAF6-5125-F2A808A7E98A}"/>
                </a:ext>
              </a:extLst>
            </p:cNvPr>
            <p:cNvSpPr/>
            <p:nvPr/>
          </p:nvSpPr>
          <p:spPr>
            <a:xfrm>
              <a:off x="1244725" y="3817370"/>
              <a:ext cx="3262044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1" name="手繪多邊形: 圖案 1040">
              <a:extLst>
                <a:ext uri="{FF2B5EF4-FFF2-40B4-BE49-F238E27FC236}">
                  <a16:creationId xmlns:a16="http://schemas.microsoft.com/office/drawing/2014/main" id="{13BA86AC-A2C6-A3C5-664A-AED1B43EE371}"/>
                </a:ext>
              </a:extLst>
            </p:cNvPr>
            <p:cNvSpPr/>
            <p:nvPr/>
          </p:nvSpPr>
          <p:spPr>
            <a:xfrm rot="10193621">
              <a:off x="4521383" y="3910349"/>
              <a:ext cx="2721333" cy="711209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EABF1452-9990-610B-AD77-4D641B945CCD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4506137" y="1811471"/>
            <a:ext cx="0" cy="200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C43A5D71-7A1E-C7EF-CF5E-C15FE51B584D}"/>
              </a:ext>
            </a:extLst>
          </p:cNvPr>
          <p:cNvGrpSpPr/>
          <p:nvPr/>
        </p:nvGrpSpPr>
        <p:grpSpPr>
          <a:xfrm>
            <a:off x="3127168" y="1128357"/>
            <a:ext cx="2649663" cy="707886"/>
            <a:chOff x="5051152" y="4640059"/>
            <a:chExt cx="2649663" cy="828004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918C3500-28BC-5038-95FB-E2B78AE71387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6A5148-3F8E-5F65-44DD-656FDD988160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FC385B0-6867-6523-FD24-5BA86705C8B3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B473CE14-610B-1DAB-6C97-C381DB5DAE60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68515BDF-2CD0-8776-FBAA-C8E4B4B38EAB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0C7B6374-C6AA-8ECF-987A-720EC7561742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614E397B-2A3E-9B50-24FA-3B5D5F76C46A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7FD32F8C-5A09-D472-1105-747F6EA04797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25</a:t>
              </a:r>
            </a:p>
            <a:p>
              <a:pPr algn="ctr"/>
              <a:r>
                <a:rPr lang="en-US" altLang="zh-TW" sz="1000" dirty="0"/>
                <a:t>26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40</a:t>
              </a:r>
              <a:endParaRPr lang="zh-TW" altLang="en-US" sz="1000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F1DBB1D3-9565-05B5-4106-421A429633C7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46E87976-282B-2E59-28E1-8B0755ACB406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16D96D7C-D8D1-CFD5-1C60-9932F543E04A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1A60489A-807A-47D2-E51F-A3BB72B442E6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sp>
        <p:nvSpPr>
          <p:cNvPr id="81" name="標題 80">
            <a:extLst>
              <a:ext uri="{FF2B5EF4-FFF2-40B4-BE49-F238E27FC236}">
                <a16:creationId xmlns:a16="http://schemas.microsoft.com/office/drawing/2014/main" id="{198D16B6-0CE4-E594-ECD5-5E023FBD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(Token, Positional, Temporal)</a:t>
            </a:r>
            <a:br>
              <a:rPr lang="en-US" dirty="0"/>
            </a:br>
            <a:endParaRPr 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6948435-BB35-97DA-DCE0-9D89C0D1409C}"/>
              </a:ext>
            </a:extLst>
          </p:cNvPr>
          <p:cNvGrpSpPr/>
          <p:nvPr/>
        </p:nvGrpSpPr>
        <p:grpSpPr>
          <a:xfrm>
            <a:off x="897547" y="5287827"/>
            <a:ext cx="1090180" cy="753726"/>
            <a:chOff x="10246415" y="4540171"/>
            <a:chExt cx="1090180" cy="753726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614A9A45-5320-F9EF-F3ED-62A3A11359CF}"/>
                </a:ext>
              </a:extLst>
            </p:cNvPr>
            <p:cNvSpPr/>
            <p:nvPr/>
          </p:nvSpPr>
          <p:spPr>
            <a:xfrm>
              <a:off x="10246415" y="4540171"/>
              <a:ext cx="1062326" cy="75372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2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9FE3D4CD-7D9D-5364-CE43-BC9236C4E9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10324070" y="4603425"/>
              <a:ext cx="287219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BC4C7798-A816-AB2D-89E9-29C7F18BCA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0321194" y="4974204"/>
              <a:ext cx="290095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FF4BE10-D060-4B0C-A497-B5F2C09031C9}"/>
                </a:ext>
              </a:extLst>
            </p:cNvPr>
            <p:cNvSpPr txBox="1"/>
            <p:nvPr/>
          </p:nvSpPr>
          <p:spPr>
            <a:xfrm>
              <a:off x="10603702" y="4612983"/>
              <a:ext cx="5725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4DBAE8"/>
                  </a:solidFill>
                </a:rPr>
                <a:t>Frozen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8D26A2C-35C3-D292-4AE5-E8F28A8C1418}"/>
                </a:ext>
              </a:extLst>
            </p:cNvPr>
            <p:cNvSpPr txBox="1"/>
            <p:nvPr/>
          </p:nvSpPr>
          <p:spPr>
            <a:xfrm>
              <a:off x="10603702" y="4980796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04A24"/>
                  </a:solidFill>
                </a:rPr>
                <a:t>Fine-tune</a:t>
              </a:r>
            </a:p>
          </p:txBody>
        </p:sp>
      </p:grp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783FDACC-8DAB-D570-D33E-E6513FE86690}"/>
              </a:ext>
            </a:extLst>
          </p:cNvPr>
          <p:cNvSpPr/>
          <p:nvPr/>
        </p:nvSpPr>
        <p:spPr>
          <a:xfrm>
            <a:off x="2815843" y="2368808"/>
            <a:ext cx="3631474" cy="1688109"/>
          </a:xfrm>
          <a:prstGeom prst="roundRect">
            <a:avLst>
              <a:gd name="adj" fmla="val 892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CAC8A685-B6D1-49B3-994B-FC91BF1A6E9D}"/>
              </a:ext>
            </a:extLst>
          </p:cNvPr>
          <p:cNvSpPr/>
          <p:nvPr/>
        </p:nvSpPr>
        <p:spPr>
          <a:xfrm>
            <a:off x="3768476" y="2449130"/>
            <a:ext cx="1475322" cy="45284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Pretrained LLM + PEFT</a:t>
            </a: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E5F97C5-BF3F-17CA-1B02-D621F839E674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4506137" y="3186061"/>
            <a:ext cx="0" cy="180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D5DE640-5BA9-EA07-EA6F-46C89D3B10C1}"/>
              </a:ext>
            </a:extLst>
          </p:cNvPr>
          <p:cNvSpPr txBox="1"/>
          <p:nvPr/>
        </p:nvSpPr>
        <p:spPr>
          <a:xfrm>
            <a:off x="4329745" y="2952167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⊕</a:t>
            </a:r>
            <a:endParaRPr lang="en-US" sz="1400" dirty="0"/>
          </a:p>
        </p:txBody>
      </p: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C6261A09-52C3-4D08-00DD-A250FCD22056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3757490" y="2696087"/>
            <a:ext cx="258292" cy="10823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8FE1A231-F341-B0F2-2659-4227E7E68F10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V="1">
            <a:off x="5006764" y="2676354"/>
            <a:ext cx="258295" cy="112185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14ED5EE9-99F5-1F26-70DC-66D5898D6F59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4506137" y="2901976"/>
            <a:ext cx="0" cy="136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40177F00-196B-2F6D-2DE9-8BC506EB6715}"/>
              </a:ext>
            </a:extLst>
          </p:cNvPr>
          <p:cNvCxnSpPr>
            <a:cxnSpLocks/>
            <a:stCxn id="24" idx="0"/>
            <a:endCxn id="39" idx="2"/>
          </p:cNvCxnSpPr>
          <p:nvPr/>
        </p:nvCxnSpPr>
        <p:spPr>
          <a:xfrm flipV="1">
            <a:off x="4506137" y="2240911"/>
            <a:ext cx="0" cy="208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B83C300A-3934-4D33-6182-41B9A17D2532}"/>
              </a:ext>
            </a:extLst>
          </p:cNvPr>
          <p:cNvSpPr/>
          <p:nvPr/>
        </p:nvSpPr>
        <p:spPr>
          <a:xfrm>
            <a:off x="3959057" y="2012311"/>
            <a:ext cx="1094160" cy="228600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Output </a:t>
            </a:r>
            <a:r>
              <a:rPr lang="en-US" sz="1050" dirty="0" err="1">
                <a:solidFill>
                  <a:schemeClr val="tx1"/>
                </a:solidFill>
              </a:rPr>
              <a:t>Layer</a:t>
            </a:r>
            <a:r>
              <a:rPr lang="en-US" sz="1050" baseline="-25000" dirty="0" err="1">
                <a:solidFill>
                  <a:schemeClr val="tx1"/>
                </a:solidFill>
              </a:rPr>
              <a:t>SFT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45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46517B65-0FFF-2456-3546-C4D4947DC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5078333" y="1989135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B422C179-E716-4B0B-7651-61996FDFB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6106272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1662813F-875D-86E1-DA7B-E8EF803A1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4936802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BC0FF5D-5CC2-C74D-F9FB-9BB3FC011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3737673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B2B5E4F2-8BDB-39EB-4A71-F017E37C983D}"/>
              </a:ext>
            </a:extLst>
          </p:cNvPr>
          <p:cNvSpPr/>
          <p:nvPr/>
        </p:nvSpPr>
        <p:spPr>
          <a:xfrm>
            <a:off x="6609665" y="2920347"/>
            <a:ext cx="679795" cy="58856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D82BDF7-BD64-F224-0AAF-B50D51D38CC8}"/>
              </a:ext>
            </a:extLst>
          </p:cNvPr>
          <p:cNvSpPr/>
          <p:nvPr/>
        </p:nvSpPr>
        <p:spPr>
          <a:xfrm>
            <a:off x="7451808" y="2368808"/>
            <a:ext cx="3631474" cy="1688109"/>
          </a:xfrm>
          <a:prstGeom prst="roundRect">
            <a:avLst>
              <a:gd name="adj" fmla="val 892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93BA4AE7-E432-990C-9FD9-2F669E7A4F2F}"/>
              </a:ext>
            </a:extLst>
          </p:cNvPr>
          <p:cNvSpPr/>
          <p:nvPr/>
        </p:nvSpPr>
        <p:spPr>
          <a:xfrm>
            <a:off x="8404441" y="2449130"/>
            <a:ext cx="1475322" cy="45284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Pretrained LLM + PEFT</a:t>
            </a:r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86CB7CA3-1569-4EB2-A29A-BD12161D9BE6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9142102" y="3186061"/>
            <a:ext cx="0" cy="180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91867A8E-5DA1-0382-EFA9-2F404D3EBEAD}"/>
              </a:ext>
            </a:extLst>
          </p:cNvPr>
          <p:cNvSpPr txBox="1"/>
          <p:nvPr/>
        </p:nvSpPr>
        <p:spPr>
          <a:xfrm>
            <a:off x="8965710" y="2952167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⊕</a:t>
            </a:r>
            <a:endParaRPr lang="en-US" sz="1400" dirty="0"/>
          </a:p>
        </p:txBody>
      </p: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E9FD0C7C-891F-677A-DEBE-1D1D785A4023}"/>
              </a:ext>
            </a:extLst>
          </p:cNvPr>
          <p:cNvCxnSpPr>
            <a:cxnSpLocks/>
            <a:stCxn id="56" idx="0"/>
          </p:cNvCxnSpPr>
          <p:nvPr/>
        </p:nvCxnSpPr>
        <p:spPr>
          <a:xfrm rot="5400000" flipH="1" flipV="1">
            <a:off x="8393455" y="2696087"/>
            <a:ext cx="258292" cy="10823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934B63C9-DA43-AF02-C9F5-9593D3845B2F}"/>
              </a:ext>
            </a:extLst>
          </p:cNvPr>
          <p:cNvCxnSpPr>
            <a:cxnSpLocks/>
            <a:stCxn id="72" idx="0"/>
          </p:cNvCxnSpPr>
          <p:nvPr/>
        </p:nvCxnSpPr>
        <p:spPr>
          <a:xfrm rot="16200000" flipV="1">
            <a:off x="9642729" y="2676354"/>
            <a:ext cx="258295" cy="112185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869496FF-3790-3020-7630-26383B374157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9142102" y="2901976"/>
            <a:ext cx="0" cy="141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ABE6C583-333F-C1CC-F6D4-7A239C5E83D7}"/>
              </a:ext>
            </a:extLst>
          </p:cNvPr>
          <p:cNvCxnSpPr>
            <a:cxnSpLocks/>
            <a:stCxn id="73" idx="0"/>
            <a:endCxn id="153" idx="2"/>
          </p:cNvCxnSpPr>
          <p:nvPr/>
        </p:nvCxnSpPr>
        <p:spPr>
          <a:xfrm flipV="1">
            <a:off x="9142102" y="2240911"/>
            <a:ext cx="0" cy="208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矩形: 圓角 152">
            <a:extLst>
              <a:ext uri="{FF2B5EF4-FFF2-40B4-BE49-F238E27FC236}">
                <a16:creationId xmlns:a16="http://schemas.microsoft.com/office/drawing/2014/main" id="{0D4C18D5-8F2A-8B1F-2678-7304F9804874}"/>
              </a:ext>
            </a:extLst>
          </p:cNvPr>
          <p:cNvSpPr/>
          <p:nvPr/>
        </p:nvSpPr>
        <p:spPr>
          <a:xfrm>
            <a:off x="8005115" y="2012311"/>
            <a:ext cx="2273974" cy="228600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Flatten + Output </a:t>
            </a:r>
            <a:r>
              <a:rPr lang="en-US" sz="1050" dirty="0" err="1">
                <a:solidFill>
                  <a:schemeClr val="tx1"/>
                </a:solidFill>
              </a:rPr>
              <a:t>Layer</a:t>
            </a:r>
            <a:r>
              <a:rPr lang="en-US" sz="1050" baseline="-25000" dirty="0" err="1">
                <a:solidFill>
                  <a:schemeClr val="tx1"/>
                </a:solidFill>
              </a:rPr>
              <a:t>DFT</a:t>
            </a:r>
            <a:r>
              <a:rPr lang="en-US" sz="1050" dirty="0">
                <a:solidFill>
                  <a:schemeClr val="tx1"/>
                </a:solidFill>
              </a:rPr>
              <a:t> + Rearrange</a:t>
            </a:r>
          </a:p>
        </p:txBody>
      </p:sp>
      <p:cxnSp>
        <p:nvCxnSpPr>
          <p:cNvPr id="154" name="直線單箭頭接點 153">
            <a:extLst>
              <a:ext uri="{FF2B5EF4-FFF2-40B4-BE49-F238E27FC236}">
                <a16:creationId xmlns:a16="http://schemas.microsoft.com/office/drawing/2014/main" id="{916B8B62-A68D-1FBE-55B6-BBC4B73DFC38}"/>
              </a:ext>
            </a:extLst>
          </p:cNvPr>
          <p:cNvCxnSpPr>
            <a:cxnSpLocks/>
            <a:stCxn id="153" idx="0"/>
            <a:endCxn id="186" idx="2"/>
          </p:cNvCxnSpPr>
          <p:nvPr/>
        </p:nvCxnSpPr>
        <p:spPr>
          <a:xfrm flipV="1">
            <a:off x="9142102" y="1821682"/>
            <a:ext cx="0" cy="190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53EBEEF-0A0B-2C7E-8203-608263150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293734" y="1989135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3007F00-21AF-6A23-0705-DB11448A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742769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CFC6AD1B-0A74-0137-AB34-50893FE70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573299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0581A8F7-42FF-C18B-66CF-A9D4B0805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8374170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6E889664-29ED-F4E1-7BEA-AD3C2BC90F96}"/>
              </a:ext>
            </a:extLst>
          </p:cNvPr>
          <p:cNvCxnSpPr>
            <a:cxnSpLocks/>
          </p:cNvCxnSpPr>
          <p:nvPr/>
        </p:nvCxnSpPr>
        <p:spPr>
          <a:xfrm flipH="1" flipV="1">
            <a:off x="2540499" y="1555868"/>
            <a:ext cx="1236686" cy="91938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FF8405C4-784F-47C5-FFCE-E7EA1FA57FE6}"/>
              </a:ext>
            </a:extLst>
          </p:cNvPr>
          <p:cNvCxnSpPr>
            <a:cxnSpLocks/>
          </p:cNvCxnSpPr>
          <p:nvPr/>
        </p:nvCxnSpPr>
        <p:spPr>
          <a:xfrm flipH="1">
            <a:off x="2534035" y="2866732"/>
            <a:ext cx="1251859" cy="151358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群組 1041">
            <a:extLst>
              <a:ext uri="{FF2B5EF4-FFF2-40B4-BE49-F238E27FC236}">
                <a16:creationId xmlns:a16="http://schemas.microsoft.com/office/drawing/2014/main" id="{C0E33188-31CF-0098-3B0C-DA04648A9EC5}"/>
              </a:ext>
            </a:extLst>
          </p:cNvPr>
          <p:cNvGrpSpPr/>
          <p:nvPr/>
        </p:nvGrpSpPr>
        <p:grpSpPr>
          <a:xfrm>
            <a:off x="354670" y="1311039"/>
            <a:ext cx="2204388" cy="3211336"/>
            <a:chOff x="200235" y="1311039"/>
            <a:chExt cx="2204388" cy="3211336"/>
          </a:xfrm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D92ACD97-0EF0-63B3-CCE1-3854F15976A4}"/>
                </a:ext>
              </a:extLst>
            </p:cNvPr>
            <p:cNvSpPr/>
            <p:nvPr/>
          </p:nvSpPr>
          <p:spPr>
            <a:xfrm>
              <a:off x="200235" y="1501051"/>
              <a:ext cx="2204388" cy="2922903"/>
            </a:xfrm>
            <a:prstGeom prst="roundRect">
              <a:avLst>
                <a:gd name="adj" fmla="val 5606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3D4460A9-8AC7-469B-4C07-682F08138A67}"/>
                </a:ext>
              </a:extLst>
            </p:cNvPr>
            <p:cNvSpPr/>
            <p:nvPr/>
          </p:nvSpPr>
          <p:spPr>
            <a:xfrm>
              <a:off x="661998" y="1558246"/>
              <a:ext cx="1252408" cy="228600"/>
            </a:xfrm>
            <a:prstGeom prst="roundRect">
              <a:avLst/>
            </a:prstGeom>
            <a:noFill/>
            <a:ln>
              <a:solidFill>
                <a:srgbClr val="F04A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Add &amp; Layer Norm</a:t>
              </a:r>
            </a:p>
          </p:txBody>
        </p:sp>
        <p:sp>
          <p:nvSpPr>
            <p:cNvPr id="59" name="矩形: 圓角 58">
              <a:extLst>
                <a:ext uri="{FF2B5EF4-FFF2-40B4-BE49-F238E27FC236}">
                  <a16:creationId xmlns:a16="http://schemas.microsoft.com/office/drawing/2014/main" id="{D51A296E-2858-BC93-7A64-BFB034D51519}"/>
                </a:ext>
              </a:extLst>
            </p:cNvPr>
            <p:cNvSpPr/>
            <p:nvPr/>
          </p:nvSpPr>
          <p:spPr>
            <a:xfrm>
              <a:off x="661998" y="1940413"/>
              <a:ext cx="1252408" cy="228600"/>
            </a:xfrm>
            <a:prstGeom prst="roundRect">
              <a:avLst/>
            </a:prstGeom>
            <a:noFill/>
            <a:ln>
              <a:solidFill>
                <a:srgbClr val="4DBA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Feed Forward</a:t>
              </a:r>
            </a:p>
          </p:txBody>
        </p: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69264DD1-DB6D-662A-FC88-C83442B7C012}"/>
                </a:ext>
              </a:extLst>
            </p:cNvPr>
            <p:cNvSpPr/>
            <p:nvPr/>
          </p:nvSpPr>
          <p:spPr>
            <a:xfrm>
              <a:off x="661998" y="2344559"/>
              <a:ext cx="1252408" cy="228600"/>
            </a:xfrm>
            <a:prstGeom prst="roundRect">
              <a:avLst/>
            </a:prstGeom>
            <a:noFill/>
            <a:ln>
              <a:solidFill>
                <a:srgbClr val="F04A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Add &amp; Layer Norm</a:t>
              </a:r>
            </a:p>
          </p:txBody>
        </p:sp>
        <p:sp>
          <p:nvSpPr>
            <p:cNvPr id="61" name="矩形: 圓角 60">
              <a:extLst>
                <a:ext uri="{FF2B5EF4-FFF2-40B4-BE49-F238E27FC236}">
                  <a16:creationId xmlns:a16="http://schemas.microsoft.com/office/drawing/2014/main" id="{94274D60-C570-3602-4CA4-A7A0C6EAC0B4}"/>
                </a:ext>
              </a:extLst>
            </p:cNvPr>
            <p:cNvSpPr/>
            <p:nvPr/>
          </p:nvSpPr>
          <p:spPr>
            <a:xfrm>
              <a:off x="367687" y="2686654"/>
              <a:ext cx="1870984" cy="1601978"/>
            </a:xfrm>
            <a:prstGeom prst="roundRect">
              <a:avLst>
                <a:gd name="adj" fmla="val 637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99942C8E-99A7-DFC6-86A1-490CF1238A24}"/>
                </a:ext>
              </a:extLst>
            </p:cNvPr>
            <p:cNvSpPr/>
            <p:nvPr/>
          </p:nvSpPr>
          <p:spPr>
            <a:xfrm>
              <a:off x="450249" y="3934789"/>
              <a:ext cx="1705786" cy="182880"/>
            </a:xfrm>
            <a:prstGeom prst="roundRect">
              <a:avLst>
                <a:gd name="adj" fmla="val 0"/>
              </a:avLst>
            </a:prstGeom>
            <a:solidFill>
              <a:srgbClr val="FBE5D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Hidden States</a:t>
              </a:r>
            </a:p>
          </p:txBody>
        </p: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3A73FC25-B8F7-5B1C-1A88-7D46E71EE4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64" y="3379126"/>
              <a:ext cx="0" cy="5486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: 圓角 62">
                  <a:extLst>
                    <a:ext uri="{FF2B5EF4-FFF2-40B4-BE49-F238E27FC236}">
                      <a16:creationId xmlns:a16="http://schemas.microsoft.com/office/drawing/2014/main" id="{FE22CC5F-6584-31E5-3FE2-D37297E36D38}"/>
                    </a:ext>
                  </a:extLst>
                </p:cNvPr>
                <p:cNvSpPr/>
                <p:nvPr/>
              </p:nvSpPr>
              <p:spPr>
                <a:xfrm>
                  <a:off x="450248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solidFill>
                    <a:srgbClr val="4DBAE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矩形: 圓角 62">
                  <a:extLst>
                    <a:ext uri="{FF2B5EF4-FFF2-40B4-BE49-F238E27FC236}">
                      <a16:creationId xmlns:a16="http://schemas.microsoft.com/office/drawing/2014/main" id="{FE22CC5F-6584-31E5-3FE2-D37297E36D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248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4"/>
                  <a:stretch>
                    <a:fillRect l="-8108" b="-12500"/>
                  </a:stretch>
                </a:blipFill>
                <a:ln>
                  <a:solidFill>
                    <a:srgbClr val="4DBAE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4B101EED-97A9-F8F4-73F6-D8480C874A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4439" y="3379126"/>
              <a:ext cx="0" cy="5486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54008544-CF21-61A8-769E-62501539F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0089" y="3379126"/>
              <a:ext cx="0" cy="5486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矩形: 圓角 115">
                  <a:extLst>
                    <a:ext uri="{FF2B5EF4-FFF2-40B4-BE49-F238E27FC236}">
                      <a16:creationId xmlns:a16="http://schemas.microsoft.com/office/drawing/2014/main" id="{736C5C52-F079-1C77-34F1-5125C950526D}"/>
                    </a:ext>
                  </a:extLst>
                </p:cNvPr>
                <p:cNvSpPr/>
                <p:nvPr/>
              </p:nvSpPr>
              <p:spPr>
                <a:xfrm>
                  <a:off x="450248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矩形: 圓角 115">
                  <a:extLst>
                    <a:ext uri="{FF2B5EF4-FFF2-40B4-BE49-F238E27FC236}">
                      <a16:creationId xmlns:a16="http://schemas.microsoft.com/office/drawing/2014/main" id="{736C5C52-F079-1C77-34F1-5125C95052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248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5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矩形: 圓角 116">
                  <a:extLst>
                    <a:ext uri="{FF2B5EF4-FFF2-40B4-BE49-F238E27FC236}">
                      <a16:creationId xmlns:a16="http://schemas.microsoft.com/office/drawing/2014/main" id="{54D8C36A-7BA8-8CE6-AD5D-A44D597093D8}"/>
                    </a:ext>
                  </a:extLst>
                </p:cNvPr>
                <p:cNvSpPr/>
                <p:nvPr/>
              </p:nvSpPr>
              <p:spPr>
                <a:xfrm>
                  <a:off x="1191371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矩形: 圓角 116">
                  <a:extLst>
                    <a:ext uri="{FF2B5EF4-FFF2-40B4-BE49-F238E27FC236}">
                      <a16:creationId xmlns:a16="http://schemas.microsoft.com/office/drawing/2014/main" id="{54D8C36A-7BA8-8CE6-AD5D-A44D597093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371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: 圓角 117">
                  <a:extLst>
                    <a:ext uri="{FF2B5EF4-FFF2-40B4-BE49-F238E27FC236}">
                      <a16:creationId xmlns:a16="http://schemas.microsoft.com/office/drawing/2014/main" id="{1A201748-B1D4-85B2-5D34-6323B76E4FFC}"/>
                    </a:ext>
                  </a:extLst>
                </p:cNvPr>
                <p:cNvSpPr/>
                <p:nvPr/>
              </p:nvSpPr>
              <p:spPr>
                <a:xfrm>
                  <a:off x="1944895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矩形: 圓角 117">
                  <a:extLst>
                    <a:ext uri="{FF2B5EF4-FFF2-40B4-BE49-F238E27FC236}">
                      <a16:creationId xmlns:a16="http://schemas.microsoft.com/office/drawing/2014/main" id="{1A201748-B1D4-85B2-5D34-6323B76E4F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895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: 圓角 63">
                  <a:extLst>
                    <a:ext uri="{FF2B5EF4-FFF2-40B4-BE49-F238E27FC236}">
                      <a16:creationId xmlns:a16="http://schemas.microsoft.com/office/drawing/2014/main" id="{1968319C-E7DD-86DD-4BE3-282AC75E844B}"/>
                    </a:ext>
                  </a:extLst>
                </p:cNvPr>
                <p:cNvSpPr/>
                <p:nvPr/>
              </p:nvSpPr>
              <p:spPr>
                <a:xfrm>
                  <a:off x="1191814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solidFill>
                    <a:srgbClr val="4DBAE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0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5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矩形: 圓角 63">
                  <a:extLst>
                    <a:ext uri="{FF2B5EF4-FFF2-40B4-BE49-F238E27FC236}">
                      <a16:creationId xmlns:a16="http://schemas.microsoft.com/office/drawing/2014/main" id="{1968319C-E7DD-86DD-4BE3-282AC75E84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814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8"/>
                  <a:stretch>
                    <a:fillRect l="-11111" r="-5556" b="-6250"/>
                  </a:stretch>
                </a:blipFill>
                <a:ln>
                  <a:solidFill>
                    <a:srgbClr val="4DBAE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: 圓角 65">
                  <a:extLst>
                    <a:ext uri="{FF2B5EF4-FFF2-40B4-BE49-F238E27FC236}">
                      <a16:creationId xmlns:a16="http://schemas.microsoft.com/office/drawing/2014/main" id="{DE60FA6E-EBAF-07A1-9F25-472B64CA41C5}"/>
                    </a:ext>
                  </a:extLst>
                </p:cNvPr>
                <p:cNvSpPr/>
                <p:nvPr/>
              </p:nvSpPr>
              <p:spPr>
                <a:xfrm>
                  <a:off x="1946361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solidFill>
                    <a:srgbClr val="4DBAE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0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US" sz="105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6" name="矩形: 圓角 65">
                  <a:extLst>
                    <a:ext uri="{FF2B5EF4-FFF2-40B4-BE49-F238E27FC236}">
                      <a16:creationId xmlns:a16="http://schemas.microsoft.com/office/drawing/2014/main" id="{DE60FA6E-EBAF-07A1-9F25-472B64CA41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6361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9"/>
                  <a:stretch>
                    <a:fillRect l="-8333" b="-3125"/>
                  </a:stretch>
                </a:blipFill>
                <a:ln>
                  <a:solidFill>
                    <a:srgbClr val="4DBAE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接點: 肘形 122">
              <a:extLst>
                <a:ext uri="{FF2B5EF4-FFF2-40B4-BE49-F238E27FC236}">
                  <a16:creationId xmlns:a16="http://schemas.microsoft.com/office/drawing/2014/main" id="{13BC14FF-DB80-9FF8-72A6-F162E574A43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0226" y="3538347"/>
              <a:ext cx="418181" cy="374704"/>
            </a:xfrm>
            <a:prstGeom prst="bentConnector3">
              <a:avLst>
                <a:gd name="adj1" fmla="val 100110"/>
              </a:avLst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矩形: 圓角 98">
              <a:extLst>
                <a:ext uri="{FF2B5EF4-FFF2-40B4-BE49-F238E27FC236}">
                  <a16:creationId xmlns:a16="http://schemas.microsoft.com/office/drawing/2014/main" id="{D604654C-C2A4-76F1-60EC-D585FB1993C1}"/>
                </a:ext>
              </a:extLst>
            </p:cNvPr>
            <p:cNvSpPr/>
            <p:nvPr/>
          </p:nvSpPr>
          <p:spPr>
            <a:xfrm>
              <a:off x="671703" y="3604100"/>
              <a:ext cx="464561" cy="182880"/>
            </a:xfrm>
            <a:prstGeom prst="roundRect">
              <a:avLst>
                <a:gd name="adj" fmla="val 0"/>
              </a:avLst>
            </a:prstGeom>
            <a:solidFill>
              <a:srgbClr val="FCD2F6"/>
            </a:solidFill>
            <a:ln>
              <a:solidFill>
                <a:srgbClr val="F04A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LoRA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5" name="文字方塊 124">
              <a:extLst>
                <a:ext uri="{FF2B5EF4-FFF2-40B4-BE49-F238E27FC236}">
                  <a16:creationId xmlns:a16="http://schemas.microsoft.com/office/drawing/2014/main" id="{B9106DBC-B659-8126-9F63-B6AA03219C8B}"/>
                </a:ext>
              </a:extLst>
            </p:cNvPr>
            <p:cNvSpPr txBox="1"/>
            <p:nvPr/>
          </p:nvSpPr>
          <p:spPr>
            <a:xfrm>
              <a:off x="562687" y="3384940"/>
              <a:ext cx="325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⊕</a:t>
              </a:r>
              <a:endParaRPr lang="en-US" sz="1100" dirty="0"/>
            </a:p>
          </p:txBody>
        </p:sp>
        <p:cxnSp>
          <p:nvCxnSpPr>
            <p:cNvPr id="128" name="接點: 肘形 127">
              <a:extLst>
                <a:ext uri="{FF2B5EF4-FFF2-40B4-BE49-F238E27FC236}">
                  <a16:creationId xmlns:a16="http://schemas.microsoft.com/office/drawing/2014/main" id="{32B64713-C454-7307-9F50-50C35ED0AD4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70328" y="3538348"/>
              <a:ext cx="418181" cy="374704"/>
            </a:xfrm>
            <a:prstGeom prst="bentConnector3">
              <a:avLst>
                <a:gd name="adj1" fmla="val 100110"/>
              </a:avLst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00250A6D-32A9-533F-AA15-D4E845FF00CA}"/>
                </a:ext>
              </a:extLst>
            </p:cNvPr>
            <p:cNvSpPr txBox="1"/>
            <p:nvPr/>
          </p:nvSpPr>
          <p:spPr>
            <a:xfrm>
              <a:off x="1312789" y="3384941"/>
              <a:ext cx="325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⊕</a:t>
              </a:r>
              <a:endParaRPr lang="en-US" sz="1100" dirty="0"/>
            </a:p>
          </p:txBody>
        </p:sp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485C5652-A796-1173-FFA6-10F91DD1CDB6}"/>
                </a:ext>
              </a:extLst>
            </p:cNvPr>
            <p:cNvSpPr/>
            <p:nvPr/>
          </p:nvSpPr>
          <p:spPr>
            <a:xfrm>
              <a:off x="1415553" y="3604100"/>
              <a:ext cx="464561" cy="182880"/>
            </a:xfrm>
            <a:prstGeom prst="roundRect">
              <a:avLst>
                <a:gd name="adj" fmla="val 0"/>
              </a:avLst>
            </a:prstGeom>
            <a:solidFill>
              <a:srgbClr val="FCD2F6"/>
            </a:solidFill>
            <a:ln>
              <a:solidFill>
                <a:srgbClr val="F04A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LoRA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0" name="矩形: 圓角 129">
              <a:extLst>
                <a:ext uri="{FF2B5EF4-FFF2-40B4-BE49-F238E27FC236}">
                  <a16:creationId xmlns:a16="http://schemas.microsoft.com/office/drawing/2014/main" id="{77A3B00B-CEC9-4951-7AFB-EF6A55841396}"/>
                </a:ext>
              </a:extLst>
            </p:cNvPr>
            <p:cNvSpPr/>
            <p:nvPr/>
          </p:nvSpPr>
          <p:spPr>
            <a:xfrm>
              <a:off x="661998" y="2776006"/>
              <a:ext cx="1252408" cy="228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Attention</a:t>
              </a:r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51FC0766-B803-A6F6-BEA1-3B74B4FEE321}"/>
                </a:ext>
              </a:extLst>
            </p:cNvPr>
            <p:cNvSpPr txBox="1"/>
            <p:nvPr/>
          </p:nvSpPr>
          <p:spPr>
            <a:xfrm>
              <a:off x="348942" y="4081660"/>
              <a:ext cx="8322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Multi-Head</a:t>
              </a:r>
            </a:p>
          </p:txBody>
        </p:sp>
        <p:cxnSp>
          <p:nvCxnSpPr>
            <p:cNvPr id="134" name="接點: 肘形 133">
              <a:extLst>
                <a:ext uri="{FF2B5EF4-FFF2-40B4-BE49-F238E27FC236}">
                  <a16:creationId xmlns:a16="http://schemas.microsoft.com/office/drawing/2014/main" id="{964DC5D4-67B2-3C8F-814E-BE284BE74715}"/>
                </a:ext>
              </a:extLst>
            </p:cNvPr>
            <p:cNvCxnSpPr>
              <a:cxnSpLocks/>
              <a:stCxn id="116" idx="0"/>
              <a:endCxn id="118" idx="0"/>
            </p:cNvCxnSpPr>
            <p:nvPr/>
          </p:nvCxnSpPr>
          <p:spPr>
            <a:xfrm rot="5400000" flipH="1" flipV="1">
              <a:off x="1302408" y="2440866"/>
              <a:ext cx="12700" cy="1494647"/>
            </a:xfrm>
            <a:prstGeom prst="bentConnector3">
              <a:avLst>
                <a:gd name="adj1" fmla="val 565701"/>
              </a:avLst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單箭頭接點 141">
              <a:extLst>
                <a:ext uri="{FF2B5EF4-FFF2-40B4-BE49-F238E27FC236}">
                  <a16:creationId xmlns:a16="http://schemas.microsoft.com/office/drawing/2014/main" id="{FC9C1038-4B9A-98B4-F4B8-A0AC5D937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8202" y="3010183"/>
              <a:ext cx="0" cy="1780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單箭頭接點 159">
              <a:extLst>
                <a:ext uri="{FF2B5EF4-FFF2-40B4-BE49-F238E27FC236}">
                  <a16:creationId xmlns:a16="http://schemas.microsoft.com/office/drawing/2014/main" id="{474BAABD-07C8-BB5A-92DB-806410A6D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4433" y="4125432"/>
              <a:ext cx="0" cy="3969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接點: 肘形 167">
              <a:extLst>
                <a:ext uri="{FF2B5EF4-FFF2-40B4-BE49-F238E27FC236}">
                  <a16:creationId xmlns:a16="http://schemas.microsoft.com/office/drawing/2014/main" id="{5C09F9CA-C4A6-FDDD-84DE-3163A8EB3935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rot="10800000">
              <a:off x="661998" y="2458860"/>
              <a:ext cx="638174" cy="1888273"/>
            </a:xfrm>
            <a:prstGeom prst="bentConnector3">
              <a:avLst>
                <a:gd name="adj1" fmla="val 158582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單箭頭接點 174">
              <a:extLst>
                <a:ext uri="{FF2B5EF4-FFF2-40B4-BE49-F238E27FC236}">
                  <a16:creationId xmlns:a16="http://schemas.microsoft.com/office/drawing/2014/main" id="{541B125A-C474-04C5-6F73-A3B79855382C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 flipV="1">
              <a:off x="1288202" y="2573159"/>
              <a:ext cx="0" cy="2038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單箭頭接點 178">
              <a:extLst>
                <a:ext uri="{FF2B5EF4-FFF2-40B4-BE49-F238E27FC236}">
                  <a16:creationId xmlns:a16="http://schemas.microsoft.com/office/drawing/2014/main" id="{F2362CDF-CFBC-9BC5-F048-FA554AFD8CF2}"/>
                </a:ext>
              </a:extLst>
            </p:cNvPr>
            <p:cNvCxnSpPr>
              <a:cxnSpLocks/>
              <a:stCxn id="60" idx="0"/>
              <a:endCxn id="59" idx="2"/>
            </p:cNvCxnSpPr>
            <p:nvPr/>
          </p:nvCxnSpPr>
          <p:spPr>
            <a:xfrm flipV="1">
              <a:off x="1288202" y="2169013"/>
              <a:ext cx="0" cy="1755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單箭頭接點 181">
              <a:extLst>
                <a:ext uri="{FF2B5EF4-FFF2-40B4-BE49-F238E27FC236}">
                  <a16:creationId xmlns:a16="http://schemas.microsoft.com/office/drawing/2014/main" id="{94245B82-FB71-3875-757A-38C5196BCC06}"/>
                </a:ext>
              </a:extLst>
            </p:cNvPr>
            <p:cNvCxnSpPr>
              <a:cxnSpLocks/>
              <a:stCxn id="59" idx="0"/>
              <a:endCxn id="58" idx="2"/>
            </p:cNvCxnSpPr>
            <p:nvPr/>
          </p:nvCxnSpPr>
          <p:spPr>
            <a:xfrm flipV="1">
              <a:off x="1288202" y="1786846"/>
              <a:ext cx="0" cy="1535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單箭頭接點 184">
              <a:extLst>
                <a:ext uri="{FF2B5EF4-FFF2-40B4-BE49-F238E27FC236}">
                  <a16:creationId xmlns:a16="http://schemas.microsoft.com/office/drawing/2014/main" id="{5F5F6A6F-8492-192E-719A-5B4B7BA46C30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V="1">
              <a:off x="1288202" y="1341240"/>
              <a:ext cx="0" cy="2170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5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219860C7-A575-EE37-D101-C796CCDF57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1956462" y="1917878"/>
              <a:ext cx="287219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40DB0117-F00A-7782-D210-88F4B829EC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953586" y="2331534"/>
              <a:ext cx="290095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矩形: 圓角 1026">
                  <a:extLst>
                    <a:ext uri="{FF2B5EF4-FFF2-40B4-BE49-F238E27FC236}">
                      <a16:creationId xmlns:a16="http://schemas.microsoft.com/office/drawing/2014/main" id="{EA4FF50F-49E8-97D2-9B45-1AB6E9E37D9B}"/>
                    </a:ext>
                  </a:extLst>
                </p:cNvPr>
                <p:cNvSpPr/>
                <p:nvPr/>
              </p:nvSpPr>
              <p:spPr>
                <a:xfrm>
                  <a:off x="2173435" y="131103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05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27" name="矩形: 圓角 1026">
                  <a:extLst>
                    <a:ext uri="{FF2B5EF4-FFF2-40B4-BE49-F238E27FC236}">
                      <a16:creationId xmlns:a16="http://schemas.microsoft.com/office/drawing/2014/main" id="{EA4FF50F-49E8-97D2-9B45-1AB6E9E37D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435" y="131103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10"/>
                  <a:stretch>
                    <a:fillRect l="-23529" r="-11765" b="-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1D706EF1-DC4D-48EE-C913-7CB82917BB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953586" y="1530477"/>
              <a:ext cx="290095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29" name="接點: 肘形 1028">
              <a:extLst>
                <a:ext uri="{FF2B5EF4-FFF2-40B4-BE49-F238E27FC236}">
                  <a16:creationId xmlns:a16="http://schemas.microsoft.com/office/drawing/2014/main" id="{AFC77062-2424-84E7-E46D-04437ACA446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53289" y="1667415"/>
              <a:ext cx="638174" cy="607327"/>
            </a:xfrm>
            <a:prstGeom prst="bentConnector3">
              <a:avLst>
                <a:gd name="adj1" fmla="val 157804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4B51C504-6E88-FAC0-6609-AD4144184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6" t="20759" r="52087" b="19708"/>
          <a:stretch/>
        </p:blipFill>
        <p:spPr bwMode="auto">
          <a:xfrm>
            <a:off x="1455566" y="3803881"/>
            <a:ext cx="128226" cy="1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BF13E37-DDAC-8181-8E11-5CC2131F3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831784" y="3805841"/>
            <a:ext cx="129508" cy="12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A64277C4-04EF-4468-B29E-9C2C08A77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79718" y="3805841"/>
            <a:ext cx="129508" cy="12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59C73DC-376E-A3CB-F694-559EBDDD0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6" t="20759" r="52087" b="19708"/>
          <a:stretch/>
        </p:blipFill>
        <p:spPr bwMode="auto">
          <a:xfrm>
            <a:off x="706414" y="3803881"/>
            <a:ext cx="128226" cy="1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1E8D8660-0EA5-C06D-3275-8D1EB0213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6" t="20759" r="52087" b="19708"/>
          <a:stretch/>
        </p:blipFill>
        <p:spPr bwMode="auto">
          <a:xfrm>
            <a:off x="2222735" y="3803881"/>
            <a:ext cx="128226" cy="1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F4B8BBF9-886C-C4D1-0ADE-3941D3FA3643}"/>
              </a:ext>
            </a:extLst>
          </p:cNvPr>
          <p:cNvSpPr/>
          <p:nvPr/>
        </p:nvSpPr>
        <p:spPr>
          <a:xfrm>
            <a:off x="243840" y="975218"/>
            <a:ext cx="11593490" cy="57926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C2CFB6-140E-69B9-425D-2EF297ED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33</a:t>
            </a:fld>
            <a:endParaRPr lang="en-US"/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1C9D244A-2F88-1C27-E18B-738762B8CA52}"/>
              </a:ext>
            </a:extLst>
          </p:cNvPr>
          <p:cNvGrpSpPr/>
          <p:nvPr/>
        </p:nvGrpSpPr>
        <p:grpSpPr>
          <a:xfrm>
            <a:off x="3127168" y="4130488"/>
            <a:ext cx="2649663" cy="678116"/>
            <a:chOff x="5051152" y="4640059"/>
            <a:chExt cx="2649663" cy="793182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4C7A8A41-A01F-162C-6CA4-2B10169FC9E2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ABD4A74D-0AF9-902F-CDB1-F2A7C4DB1394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2AFC5BE-2F43-647B-42EF-2E143FEC7BC9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B090D6C1-B482-2B8F-C4D9-A7ACAA6BEA88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B1E5E616-063E-D642-D93A-1B28468C64B8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C88EFE8F-B191-5E6F-E178-6ADB1110623D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</a:t>
              </a:r>
            </a:p>
            <a:p>
              <a:pPr algn="ctr"/>
              <a:r>
                <a:rPr lang="en-US" altLang="zh-TW" sz="1000" dirty="0"/>
                <a:t>2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16</a:t>
              </a:r>
              <a:endParaRPr lang="zh-TW" altLang="en-US" sz="1000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47F3DFAC-C881-FBF9-5084-1EEB20460A5F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BA7CF55B-A5C2-DFA7-D15B-CC3D8D9FFF42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0DA568DB-137D-8369-6A1E-05011E020984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208EE2B-8655-F97E-2E8F-B93B5F327904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3BFB3C9F-B819-4A20-2CD9-85904DB0AB4A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AAE0F7A-D478-C622-1A4F-473FB6D20B53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E2FDF10B-001C-7CA9-3A2C-B97E8ECB79BC}"/>
              </a:ext>
            </a:extLst>
          </p:cNvPr>
          <p:cNvGrpSpPr/>
          <p:nvPr/>
        </p:nvGrpSpPr>
        <p:grpSpPr>
          <a:xfrm>
            <a:off x="7763133" y="4130488"/>
            <a:ext cx="2649663" cy="678116"/>
            <a:chOff x="5051152" y="4640059"/>
            <a:chExt cx="2649663" cy="793182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0770E227-C022-AD30-0053-B8A3C6E77D4C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D5749C21-04E8-83DF-A6B3-CBD082F86D73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4CAEE71F-1B6B-D52E-EA15-62E87A072623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9" name="文字方塊 138">
              <a:extLst>
                <a:ext uri="{FF2B5EF4-FFF2-40B4-BE49-F238E27FC236}">
                  <a16:creationId xmlns:a16="http://schemas.microsoft.com/office/drawing/2014/main" id="{C88E5FC2-9754-09FC-80AA-5AAF810C01FC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6CE8867-7A0E-5E11-176E-71974A26B0A2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41" name="文字方塊 140">
              <a:extLst>
                <a:ext uri="{FF2B5EF4-FFF2-40B4-BE49-F238E27FC236}">
                  <a16:creationId xmlns:a16="http://schemas.microsoft.com/office/drawing/2014/main" id="{A9F78EEC-1BE2-8551-02AA-79911C49BA93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</a:t>
              </a:r>
            </a:p>
            <a:p>
              <a:pPr algn="ctr"/>
              <a:r>
                <a:rPr lang="en-US" altLang="zh-TW" sz="1000" dirty="0"/>
                <a:t>2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16</a:t>
              </a:r>
              <a:endParaRPr lang="zh-TW" altLang="en-US" sz="1000" dirty="0"/>
            </a:p>
          </p:txBody>
        </p:sp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14CDAA33-AE1A-76AA-A8D0-9B72A0F498AB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146" name="文字方塊 145">
              <a:extLst>
                <a:ext uri="{FF2B5EF4-FFF2-40B4-BE49-F238E27FC236}">
                  <a16:creationId xmlns:a16="http://schemas.microsoft.com/office/drawing/2014/main" id="{2AAAEEE4-DB0D-EE6F-DF45-6C1BAD0E4C40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CAB89766-CB05-4E9F-73F0-7A4BD769E6A3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6DFA7E85-6C9A-D1AD-7AE1-DD9B655287FA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49" name="文字方塊 148">
              <a:extLst>
                <a:ext uri="{FF2B5EF4-FFF2-40B4-BE49-F238E27FC236}">
                  <a16:creationId xmlns:a16="http://schemas.microsoft.com/office/drawing/2014/main" id="{BCC293B9-0619-385A-6A39-005AC53E88EB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50" name="文字方塊 149">
              <a:extLst>
                <a:ext uri="{FF2B5EF4-FFF2-40B4-BE49-F238E27FC236}">
                  <a16:creationId xmlns:a16="http://schemas.microsoft.com/office/drawing/2014/main" id="{9F050BF5-151A-639F-A084-71AF628C4DC7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B1A7417-6D52-537C-E0A4-88A7F55FDF7D}"/>
              </a:ext>
            </a:extLst>
          </p:cNvPr>
          <p:cNvSpPr txBox="1"/>
          <p:nvPr/>
        </p:nvSpPr>
        <p:spPr>
          <a:xfrm>
            <a:off x="8059878" y="6490862"/>
            <a:ext cx="222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Downstream Fine-Tuning (DFT)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3B9E2C0-3020-55D9-D14A-4FFD8BE793F6}"/>
              </a:ext>
            </a:extLst>
          </p:cNvPr>
          <p:cNvSpPr txBox="1"/>
          <p:nvPr/>
        </p:nvSpPr>
        <p:spPr>
          <a:xfrm>
            <a:off x="3470373" y="6490862"/>
            <a:ext cx="2114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Supervised Fine-Tuning (SFT)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FC8ECE92-8C74-61F5-3B3E-D84C8B9E14F7}"/>
              </a:ext>
            </a:extLst>
          </p:cNvPr>
          <p:cNvSpPr/>
          <p:nvPr/>
        </p:nvSpPr>
        <p:spPr>
          <a:xfrm>
            <a:off x="4087805" y="3366426"/>
            <a:ext cx="83666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Positional Encoding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90FE8DD-8C0B-A6D1-3FD9-232284C8CA52}"/>
              </a:ext>
            </a:extLst>
          </p:cNvPr>
          <p:cNvSpPr/>
          <p:nvPr/>
        </p:nvSpPr>
        <p:spPr>
          <a:xfrm>
            <a:off x="5302240" y="3366426"/>
            <a:ext cx="789192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Temporal Encoding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D0C3F6D-1826-81B8-14A3-F6D6C347304F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4506137" y="3819272"/>
            <a:ext cx="0" cy="29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AA3D6C96-3861-6800-2C10-C6E4ABFB9C17}"/>
              </a:ext>
            </a:extLst>
          </p:cNvPr>
          <p:cNvCxnSpPr>
            <a:cxnSpLocks/>
            <a:stCxn id="21" idx="2"/>
            <a:endCxn id="23" idx="2"/>
          </p:cNvCxnSpPr>
          <p:nvPr/>
        </p:nvCxnSpPr>
        <p:spPr>
          <a:xfrm rot="16200000" flipH="1">
            <a:off x="4521139" y="2643575"/>
            <a:ext cx="12700" cy="2351393"/>
          </a:xfrm>
          <a:prstGeom prst="bentConnector3">
            <a:avLst>
              <a:gd name="adj1" fmla="val 1251425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B4F15FB5-A92E-59A3-FC23-61BE56EA66DD}"/>
              </a:ext>
            </a:extLst>
          </p:cNvPr>
          <p:cNvSpPr/>
          <p:nvPr/>
        </p:nvSpPr>
        <p:spPr>
          <a:xfrm>
            <a:off x="7595456" y="3366426"/>
            <a:ext cx="77190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Token Encoding</a:t>
            </a:r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4776DB3C-69D0-BCAC-BAB7-7AE227B766F4}"/>
              </a:ext>
            </a:extLst>
          </p:cNvPr>
          <p:cNvSpPr/>
          <p:nvPr/>
        </p:nvSpPr>
        <p:spPr>
          <a:xfrm>
            <a:off x="8723770" y="3366426"/>
            <a:ext cx="83666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Positional Encoding</a:t>
            </a: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67692050-0AE0-5CFC-2FD1-38F2D472EF87}"/>
              </a:ext>
            </a:extLst>
          </p:cNvPr>
          <p:cNvSpPr/>
          <p:nvPr/>
        </p:nvSpPr>
        <p:spPr>
          <a:xfrm>
            <a:off x="9938205" y="3366426"/>
            <a:ext cx="789192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Temporal Encoding</a:t>
            </a:r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AB07D987-8D29-1173-071D-E96C5A9B2382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9142102" y="3819272"/>
            <a:ext cx="0" cy="29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52D4D510-3815-2533-9799-6A178B4591FB}"/>
              </a:ext>
            </a:extLst>
          </p:cNvPr>
          <p:cNvCxnSpPr>
            <a:cxnSpLocks/>
            <a:stCxn id="56" idx="2"/>
            <a:endCxn id="72" idx="2"/>
          </p:cNvCxnSpPr>
          <p:nvPr/>
        </p:nvCxnSpPr>
        <p:spPr>
          <a:xfrm rot="16200000" flipH="1">
            <a:off x="9157104" y="2643575"/>
            <a:ext cx="12700" cy="2351393"/>
          </a:xfrm>
          <a:prstGeom prst="bentConnector3">
            <a:avLst>
              <a:gd name="adj1" fmla="val 1251425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FE671DC-5AF4-5456-6CB0-E98B9E4D53E9}"/>
              </a:ext>
            </a:extLst>
          </p:cNvPr>
          <p:cNvSpPr/>
          <p:nvPr/>
        </p:nvSpPr>
        <p:spPr>
          <a:xfrm>
            <a:off x="2959491" y="3366426"/>
            <a:ext cx="77190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Token Encoding</a:t>
            </a:r>
          </a:p>
        </p:txBody>
      </p:sp>
    </p:spTree>
    <p:extLst>
      <p:ext uri="{BB962C8B-B14F-4D97-AF65-F5344CB8AC3E}">
        <p14:creationId xmlns:p14="http://schemas.microsoft.com/office/powerpoint/2010/main" val="1981082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E30DE9-0395-C473-F53C-F281DB94E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(Token, Positional, Temporal)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7B1C23-0AE1-EDE6-134B-EBBB793F7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34</a:t>
            </a:fld>
            <a:endParaRPr 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6D1B63DC-9E81-FFBB-5714-6F505DBFB468}"/>
              </a:ext>
            </a:extLst>
          </p:cNvPr>
          <p:cNvGrpSpPr/>
          <p:nvPr/>
        </p:nvGrpSpPr>
        <p:grpSpPr>
          <a:xfrm>
            <a:off x="4457658" y="5986485"/>
            <a:ext cx="2649663" cy="678116"/>
            <a:chOff x="5051152" y="4640059"/>
            <a:chExt cx="2649663" cy="79318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9B2B6D6-FB03-4A13-EF43-FC647A38AC57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27FC529-7806-2F52-AF65-97B4D3C6EBA5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6996F34-F347-E560-82DE-6DCE5011751A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103A4D2-856E-9E03-B90F-4255A8F33B6A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90728A9-C14E-6606-3AC3-08DC8B526716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3EFD550-D8B7-7A93-2331-F21C091FA595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</a:t>
              </a:r>
            </a:p>
            <a:p>
              <a:pPr algn="ctr"/>
              <a:r>
                <a:rPr lang="en-US" altLang="zh-TW" sz="1000" dirty="0"/>
                <a:t>2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16</a:t>
              </a:r>
              <a:endParaRPr lang="zh-TW" altLang="en-US" sz="1000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0B38414A-F4B7-9012-012D-102275565BF6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82729DCF-D7F5-5609-2A77-F682E0CD8792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157BDD7-5852-2765-684B-3DCEBFBE606B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7C0E5F2D-C6E4-60AC-865F-380FF1F2BBA8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89BE5305-E3E1-3CE3-1CD9-98457AB33464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BF522FD8-9B05-1718-0823-041682884F80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ED2BB02A-3591-A440-2E58-F15679357C58}"/>
              </a:ext>
            </a:extLst>
          </p:cNvPr>
          <p:cNvSpPr/>
          <p:nvPr/>
        </p:nvSpPr>
        <p:spPr>
          <a:xfrm>
            <a:off x="283096" y="3901440"/>
            <a:ext cx="3637026" cy="1602102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rgbClr val="C00000"/>
                </a:solidFill>
              </a:rPr>
              <a:t>Token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nn.Linear</a:t>
            </a:r>
            <a:r>
              <a:rPr lang="en-US" dirty="0">
                <a:solidFill>
                  <a:schemeClr val="tx1"/>
                </a:solidFill>
              </a:rPr>
              <a:t>(P, D)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nn.Conv1d(P, D, </a:t>
            </a:r>
            <a:r>
              <a:rPr lang="en-US" dirty="0" err="1">
                <a:solidFill>
                  <a:schemeClr val="tx1"/>
                </a:solidFill>
              </a:rPr>
              <a:t>kernel_size</a:t>
            </a:r>
            <a:r>
              <a:rPr lang="en-US" dirty="0">
                <a:solidFill>
                  <a:schemeClr val="tx1"/>
                </a:solidFill>
              </a:rPr>
              <a:t>=3)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72B318D5-B636-5435-2847-587255E2B02F}"/>
              </a:ext>
            </a:extLst>
          </p:cNvPr>
          <p:cNvSpPr/>
          <p:nvPr/>
        </p:nvSpPr>
        <p:spPr>
          <a:xfrm>
            <a:off x="4410307" y="3901440"/>
            <a:ext cx="2852640" cy="1602103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rgbClr val="C00000"/>
                </a:solidFill>
              </a:rPr>
              <a:t>Positional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nn.Embedding</a:t>
            </a:r>
            <a:r>
              <a:rPr lang="en-US" dirty="0">
                <a:solidFill>
                  <a:schemeClr val="tx1"/>
                </a:solidFill>
              </a:rPr>
              <a:t>(T</a:t>
            </a:r>
            <a:r>
              <a:rPr lang="en-US" baseline="-25000" dirty="0">
                <a:solidFill>
                  <a:schemeClr val="tx1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, D)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71CD1426-BC23-2750-3B16-6E26B919DC22}"/>
              </a:ext>
            </a:extLst>
          </p:cNvPr>
          <p:cNvSpPr/>
          <p:nvPr/>
        </p:nvSpPr>
        <p:spPr>
          <a:xfrm>
            <a:off x="7697114" y="3901439"/>
            <a:ext cx="4242335" cy="1602103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rgbClr val="C00000"/>
                </a:solidFill>
              </a:rPr>
              <a:t>Temporal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Select the first value in each patch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For each </a:t>
            </a:r>
            <a:r>
              <a:rPr lang="en-US" dirty="0">
                <a:solidFill>
                  <a:schemeClr val="accent6"/>
                </a:solidFill>
              </a:rPr>
              <a:t>temporal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nn.Embedding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temporal_size</a:t>
            </a:r>
            <a:r>
              <a:rPr lang="en-US" dirty="0">
                <a:solidFill>
                  <a:schemeClr val="tx1"/>
                </a:solidFill>
              </a:rPr>
              <a:t>, 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Sum all embeddings</a:t>
            </a: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F81DE8C6-BFAC-E043-CFF2-A5D3A9A3CC66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5836627" y="5503543"/>
            <a:ext cx="0" cy="413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43C36B57-27A3-00FE-4681-4844CD908873}"/>
              </a:ext>
            </a:extLst>
          </p:cNvPr>
          <p:cNvCxnSpPr>
            <a:cxnSpLocks/>
            <a:stCxn id="23" idx="2"/>
            <a:endCxn id="25" idx="2"/>
          </p:cNvCxnSpPr>
          <p:nvPr/>
        </p:nvCxnSpPr>
        <p:spPr>
          <a:xfrm rot="16200000" flipH="1">
            <a:off x="5959945" y="1645205"/>
            <a:ext cx="12700" cy="771667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0936270-9B02-8BC5-8248-073AEBAB2527}"/>
              </a:ext>
            </a:extLst>
          </p:cNvPr>
          <p:cNvSpPr txBox="1"/>
          <p:nvPr/>
        </p:nvSpPr>
        <p:spPr>
          <a:xfrm>
            <a:off x="2925798" y="6068958"/>
            <a:ext cx="1265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(B’, T</a:t>
            </a:r>
            <a:r>
              <a:rPr lang="en-US" altLang="zh-TW" sz="2400" baseline="-25000" dirty="0"/>
              <a:t>P</a:t>
            </a:r>
            <a:r>
              <a:rPr lang="en-US" altLang="zh-TW" sz="2400" dirty="0"/>
              <a:t>, </a:t>
            </a:r>
            <a:r>
              <a:rPr lang="en-US" altLang="zh-TW" sz="2400" dirty="0">
                <a:highlight>
                  <a:srgbClr val="FFFF00"/>
                </a:highlight>
              </a:rPr>
              <a:t>P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1FDBE5A-EB94-DC40-5908-4F02385996A2}"/>
              </a:ext>
            </a:extLst>
          </p:cNvPr>
          <p:cNvSpPr txBox="1"/>
          <p:nvPr/>
        </p:nvSpPr>
        <p:spPr>
          <a:xfrm>
            <a:off x="2925798" y="2082376"/>
            <a:ext cx="1296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(B’, T</a:t>
            </a:r>
            <a:r>
              <a:rPr lang="en-US" altLang="zh-TW" sz="2400" baseline="-25000" dirty="0"/>
              <a:t>P</a:t>
            </a:r>
            <a:r>
              <a:rPr lang="en-US" altLang="zh-TW" sz="2400" dirty="0"/>
              <a:t>, </a:t>
            </a:r>
            <a:r>
              <a:rPr lang="en-US" altLang="zh-TW" sz="2400" dirty="0">
                <a:highlight>
                  <a:srgbClr val="FFFF00"/>
                </a:highlight>
              </a:rPr>
              <a:t>D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E9F9E963-8EE7-62D0-1D3C-73352FB43078}"/>
              </a:ext>
            </a:extLst>
          </p:cNvPr>
          <p:cNvGrpSpPr/>
          <p:nvPr/>
        </p:nvGrpSpPr>
        <p:grpSpPr>
          <a:xfrm>
            <a:off x="4499795" y="1507617"/>
            <a:ext cx="2607526" cy="1597643"/>
            <a:chOff x="5093289" y="4653664"/>
            <a:chExt cx="2607526" cy="7795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9F9777B-CD41-75D8-97F4-C51EE7205481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1A49086-1710-48D8-C28A-8F02639E7D85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6550321-09AE-58E0-6ECF-5F4D59BEDCA9}"/>
                </a:ext>
              </a:extLst>
            </p:cNvPr>
            <p:cNvSpPr/>
            <p:nvPr/>
          </p:nvSpPr>
          <p:spPr>
            <a:xfrm rot="5400000">
              <a:off x="5819963" y="4924389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3DD6B096-CB8C-D71A-FCB0-9A08FCB8EF44}"/>
                </a:ext>
              </a:extLst>
            </p:cNvPr>
            <p:cNvSpPr txBox="1"/>
            <p:nvPr/>
          </p:nvSpPr>
          <p:spPr>
            <a:xfrm>
              <a:off x="6454272" y="493412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70990C3-AC19-013D-FD73-513CAA5E6ADB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5106B23-DF5E-6886-F958-BE939AC5288C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DDA2A2E8-310C-CD74-83B6-9F91E69ACFC5}"/>
              </a:ext>
            </a:extLst>
          </p:cNvPr>
          <p:cNvSpPr/>
          <p:nvPr/>
        </p:nvSpPr>
        <p:spPr>
          <a:xfrm>
            <a:off x="10263850" y="2216191"/>
            <a:ext cx="1593926" cy="166270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Minute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Hour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Weekday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Day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Month</a:t>
            </a:r>
          </a:p>
        </p:txBody>
      </p:sp>
      <p:cxnSp>
        <p:nvCxnSpPr>
          <p:cNvPr id="53" name="接點: 弧形 52">
            <a:extLst>
              <a:ext uri="{FF2B5EF4-FFF2-40B4-BE49-F238E27FC236}">
                <a16:creationId xmlns:a16="http://schemas.microsoft.com/office/drawing/2014/main" id="{7B5E0D6D-33A7-2606-B5DB-DAEA83903099}"/>
              </a:ext>
            </a:extLst>
          </p:cNvPr>
          <p:cNvCxnSpPr>
            <a:cxnSpLocks/>
            <a:endCxn id="51" idx="3"/>
          </p:cNvCxnSpPr>
          <p:nvPr/>
        </p:nvCxnSpPr>
        <p:spPr>
          <a:xfrm flipV="1">
            <a:off x="10339866" y="3047544"/>
            <a:ext cx="1517910" cy="1651771"/>
          </a:xfrm>
          <a:prstGeom prst="curvedConnector3">
            <a:avLst>
              <a:gd name="adj1" fmla="val 120223"/>
            </a:avLst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919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EC4A5AEC-333D-59D1-B3E4-4882B2118D81}"/>
              </a:ext>
            </a:extLst>
          </p:cNvPr>
          <p:cNvCxnSpPr>
            <a:cxnSpLocks/>
            <a:stCxn id="54" idx="0"/>
            <a:endCxn id="55" idx="2"/>
          </p:cNvCxnSpPr>
          <p:nvPr/>
        </p:nvCxnSpPr>
        <p:spPr>
          <a:xfrm flipV="1">
            <a:off x="9142102" y="5431381"/>
            <a:ext cx="0" cy="19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0D5E43B-2881-1523-0ECA-450858D7156E}"/>
              </a:ext>
            </a:extLst>
          </p:cNvPr>
          <p:cNvSpPr/>
          <p:nvPr/>
        </p:nvSpPr>
        <p:spPr>
          <a:xfrm>
            <a:off x="3959055" y="5623395"/>
            <a:ext cx="1094164" cy="2286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Instance Norm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6F8AF36-2AE6-978D-0F4D-089382ADA33C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4506137" y="5431381"/>
            <a:ext cx="0" cy="19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694ADEB3-24CE-4C29-3532-B4263935048E}"/>
              </a:ext>
            </a:extLst>
          </p:cNvPr>
          <p:cNvSpPr/>
          <p:nvPr/>
        </p:nvSpPr>
        <p:spPr>
          <a:xfrm>
            <a:off x="8595024" y="5623395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(norm)</a:t>
            </a:r>
          </a:p>
        </p:txBody>
      </p:sp>
      <p:pic>
        <p:nvPicPr>
          <p:cNvPr id="17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381FBA80-DE37-3B08-B677-4FAD8A51D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716615" y="560178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0191DD6-20C2-C8EC-28DB-4F34B0D4196B}"/>
              </a:ext>
            </a:extLst>
          </p:cNvPr>
          <p:cNvSpPr/>
          <p:nvPr/>
        </p:nvSpPr>
        <p:spPr>
          <a:xfrm>
            <a:off x="3720933" y="4974181"/>
            <a:ext cx="1570408" cy="4572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Patching +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Channel-Independence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A4A0B9EA-EA3D-D135-CF9D-48B96D52B05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506137" y="4787614"/>
            <a:ext cx="0" cy="186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C11252F8-E5D3-0E8A-A062-CC717A89B176}"/>
              </a:ext>
            </a:extLst>
          </p:cNvPr>
          <p:cNvGrpSpPr/>
          <p:nvPr/>
        </p:nvGrpSpPr>
        <p:grpSpPr>
          <a:xfrm>
            <a:off x="2713003" y="6041554"/>
            <a:ext cx="3586268" cy="365760"/>
            <a:chOff x="1112152" y="3572373"/>
            <a:chExt cx="6274967" cy="1184562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5B62F558-282E-F296-1C6D-E26C49512A05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978182A4-27C5-8F5A-BCA8-D25620588E9B}"/>
                </a:ext>
              </a:extLst>
            </p:cNvPr>
            <p:cNvSpPr/>
            <p:nvPr/>
          </p:nvSpPr>
          <p:spPr>
            <a:xfrm>
              <a:off x="3935002" y="3817370"/>
              <a:ext cx="3262045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0B277824-D46D-4F68-BB23-010BB62DD6D6}"/>
                </a:ext>
              </a:extLst>
            </p:cNvPr>
            <p:cNvSpPr/>
            <p:nvPr/>
          </p:nvSpPr>
          <p:spPr>
            <a:xfrm>
              <a:off x="1223942" y="3744932"/>
              <a:ext cx="2721334" cy="711208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7D1B1AB-0039-E446-213F-5962F4A1CFA4}"/>
              </a:ext>
            </a:extLst>
          </p:cNvPr>
          <p:cNvCxnSpPr>
            <a:cxnSpLocks/>
            <a:stCxn id="15" idx="0"/>
            <a:endCxn id="19" idx="2"/>
          </p:cNvCxnSpPr>
          <p:nvPr/>
        </p:nvCxnSpPr>
        <p:spPr>
          <a:xfrm flipV="1">
            <a:off x="4506137" y="5851995"/>
            <a:ext cx="0" cy="18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923B59FF-A9EA-0324-D095-E62291A42F07}"/>
              </a:ext>
            </a:extLst>
          </p:cNvPr>
          <p:cNvGrpSpPr/>
          <p:nvPr/>
        </p:nvGrpSpPr>
        <p:grpSpPr>
          <a:xfrm>
            <a:off x="7348968" y="6041553"/>
            <a:ext cx="3586268" cy="365760"/>
            <a:chOff x="1112152" y="3572373"/>
            <a:chExt cx="6274967" cy="1184562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5A03ED90-5211-2B52-7842-5C657C4CB739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2" name="手繪多邊形: 圖案 31">
              <a:extLst>
                <a:ext uri="{FF2B5EF4-FFF2-40B4-BE49-F238E27FC236}">
                  <a16:creationId xmlns:a16="http://schemas.microsoft.com/office/drawing/2014/main" id="{CE0F3560-F7A2-D2E1-5D2C-0D38FCAFD952}"/>
                </a:ext>
              </a:extLst>
            </p:cNvPr>
            <p:cNvSpPr/>
            <p:nvPr/>
          </p:nvSpPr>
          <p:spPr>
            <a:xfrm>
              <a:off x="3935002" y="3817370"/>
              <a:ext cx="3262045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手繪多邊形: 圖案 33">
              <a:extLst>
                <a:ext uri="{FF2B5EF4-FFF2-40B4-BE49-F238E27FC236}">
                  <a16:creationId xmlns:a16="http://schemas.microsoft.com/office/drawing/2014/main" id="{2923BEB8-808F-B8FE-6B71-27425F2AE6F8}"/>
                </a:ext>
              </a:extLst>
            </p:cNvPr>
            <p:cNvSpPr/>
            <p:nvPr/>
          </p:nvSpPr>
          <p:spPr>
            <a:xfrm>
              <a:off x="1223942" y="3744932"/>
              <a:ext cx="2721334" cy="711208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3B6A980-B546-2B9A-82F3-A69DEBFCED16}"/>
              </a:ext>
            </a:extLst>
          </p:cNvPr>
          <p:cNvCxnSpPr>
            <a:cxnSpLocks/>
            <a:stCxn id="10" idx="0"/>
            <a:endCxn id="54" idx="2"/>
          </p:cNvCxnSpPr>
          <p:nvPr/>
        </p:nvCxnSpPr>
        <p:spPr>
          <a:xfrm flipV="1">
            <a:off x="9142102" y="5851995"/>
            <a:ext cx="0" cy="189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C3D35DFA-0A75-83EC-E499-DF42C7518F6B}"/>
              </a:ext>
            </a:extLst>
          </p:cNvPr>
          <p:cNvSpPr/>
          <p:nvPr/>
        </p:nvSpPr>
        <p:spPr>
          <a:xfrm>
            <a:off x="8356898" y="4974181"/>
            <a:ext cx="1570408" cy="4572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Patching +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Channel-Independence</a:t>
            </a:r>
          </a:p>
        </p:txBody>
      </p: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7AC611E7-DFA9-441B-6D06-014330DA5421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9142102" y="4787614"/>
            <a:ext cx="0" cy="186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線單箭頭接點 1029">
            <a:extLst>
              <a:ext uri="{FF2B5EF4-FFF2-40B4-BE49-F238E27FC236}">
                <a16:creationId xmlns:a16="http://schemas.microsoft.com/office/drawing/2014/main" id="{0C78BBE4-C9E8-18E8-A711-283B67192296}"/>
              </a:ext>
            </a:extLst>
          </p:cNvPr>
          <p:cNvCxnSpPr>
            <a:cxnSpLocks/>
            <a:stCxn id="186" idx="0"/>
            <a:endCxn id="1039" idx="2"/>
          </p:cNvCxnSpPr>
          <p:nvPr/>
        </p:nvCxnSpPr>
        <p:spPr>
          <a:xfrm flipV="1">
            <a:off x="9142102" y="1411750"/>
            <a:ext cx="0" cy="181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矩形: 圓角 185">
            <a:extLst>
              <a:ext uri="{FF2B5EF4-FFF2-40B4-BE49-F238E27FC236}">
                <a16:creationId xmlns:a16="http://schemas.microsoft.com/office/drawing/2014/main" id="{90FBA437-8E41-E138-B81C-D53D578A9B8F}"/>
              </a:ext>
            </a:extLst>
          </p:cNvPr>
          <p:cNvSpPr/>
          <p:nvPr/>
        </p:nvSpPr>
        <p:spPr>
          <a:xfrm>
            <a:off x="8595024" y="1593082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</a:t>
            </a:r>
            <a:r>
              <a:rPr lang="en-US" sz="1050" dirty="0" err="1">
                <a:solidFill>
                  <a:schemeClr val="tx1"/>
                </a:solidFill>
              </a:rPr>
              <a:t>denorm</a:t>
            </a:r>
            <a:r>
              <a:rPr lang="en-US" sz="105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8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F81F46A9-5B59-0DA3-E8AC-4FADD624A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802696" y="1565740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8" name="群組 1037">
            <a:extLst>
              <a:ext uri="{FF2B5EF4-FFF2-40B4-BE49-F238E27FC236}">
                <a16:creationId xmlns:a16="http://schemas.microsoft.com/office/drawing/2014/main" id="{D6EEBA85-EA6C-1F78-069A-AE66E502A196}"/>
              </a:ext>
            </a:extLst>
          </p:cNvPr>
          <p:cNvGrpSpPr/>
          <p:nvPr/>
        </p:nvGrpSpPr>
        <p:grpSpPr>
          <a:xfrm>
            <a:off x="7611234" y="1045990"/>
            <a:ext cx="3061736" cy="365760"/>
            <a:chOff x="1112152" y="3572373"/>
            <a:chExt cx="6274967" cy="1184562"/>
          </a:xfrm>
        </p:grpSpPr>
        <p:sp>
          <p:nvSpPr>
            <p:cNvPr id="1039" name="矩形: 圓角 1038">
              <a:extLst>
                <a:ext uri="{FF2B5EF4-FFF2-40B4-BE49-F238E27FC236}">
                  <a16:creationId xmlns:a16="http://schemas.microsoft.com/office/drawing/2014/main" id="{6AA67C09-4DD1-8A77-92B9-FE1C20DA96DA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40" name="手繪多邊形: 圖案 1039">
              <a:extLst>
                <a:ext uri="{FF2B5EF4-FFF2-40B4-BE49-F238E27FC236}">
                  <a16:creationId xmlns:a16="http://schemas.microsoft.com/office/drawing/2014/main" id="{E0F710B4-B1C9-AAF6-5125-F2A808A7E98A}"/>
                </a:ext>
              </a:extLst>
            </p:cNvPr>
            <p:cNvSpPr/>
            <p:nvPr/>
          </p:nvSpPr>
          <p:spPr>
            <a:xfrm>
              <a:off x="1244725" y="3817370"/>
              <a:ext cx="3262044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1" name="手繪多邊形: 圖案 1040">
              <a:extLst>
                <a:ext uri="{FF2B5EF4-FFF2-40B4-BE49-F238E27FC236}">
                  <a16:creationId xmlns:a16="http://schemas.microsoft.com/office/drawing/2014/main" id="{13BA86AC-A2C6-A3C5-664A-AED1B43EE371}"/>
                </a:ext>
              </a:extLst>
            </p:cNvPr>
            <p:cNvSpPr/>
            <p:nvPr/>
          </p:nvSpPr>
          <p:spPr>
            <a:xfrm rot="10193621">
              <a:off x="4521383" y="3910349"/>
              <a:ext cx="2721333" cy="711209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EABF1452-9990-610B-AD77-4D641B945CCD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4506137" y="1811471"/>
            <a:ext cx="0" cy="200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C43A5D71-7A1E-C7EF-CF5E-C15FE51B584D}"/>
              </a:ext>
            </a:extLst>
          </p:cNvPr>
          <p:cNvGrpSpPr/>
          <p:nvPr/>
        </p:nvGrpSpPr>
        <p:grpSpPr>
          <a:xfrm>
            <a:off x="3127168" y="1128357"/>
            <a:ext cx="2649663" cy="707886"/>
            <a:chOff x="5051152" y="4640059"/>
            <a:chExt cx="2649663" cy="828004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918C3500-28BC-5038-95FB-E2B78AE71387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6A5148-3F8E-5F65-44DD-656FDD988160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FC385B0-6867-6523-FD24-5BA86705C8B3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B473CE14-610B-1DAB-6C97-C381DB5DAE60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68515BDF-2CD0-8776-FBAA-C8E4B4B38EAB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0C7B6374-C6AA-8ECF-987A-720EC7561742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614E397B-2A3E-9B50-24FA-3B5D5F76C46A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7FD32F8C-5A09-D472-1105-747F6EA04797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25</a:t>
              </a:r>
            </a:p>
            <a:p>
              <a:pPr algn="ctr"/>
              <a:r>
                <a:rPr lang="en-US" altLang="zh-TW" sz="1000" dirty="0"/>
                <a:t>26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40</a:t>
              </a:r>
              <a:endParaRPr lang="zh-TW" altLang="en-US" sz="1000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F1DBB1D3-9565-05B5-4106-421A429633C7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46E87976-282B-2E59-28E1-8B0755ACB406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16D96D7C-D8D1-CFD5-1C60-9932F543E04A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1A60489A-807A-47D2-E51F-A3BB72B442E6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sp>
        <p:nvSpPr>
          <p:cNvPr id="81" name="標題 80">
            <a:extLst>
              <a:ext uri="{FF2B5EF4-FFF2-40B4-BE49-F238E27FC236}">
                <a16:creationId xmlns:a16="http://schemas.microsoft.com/office/drawing/2014/main" id="{198D16B6-0CE4-E594-ECD5-5E023FBD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Pretrained LLM + PEFT</a:t>
            </a:r>
            <a:br>
              <a:rPr lang="en-US" dirty="0"/>
            </a:br>
            <a:endParaRPr lang="en-US" dirty="0"/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783FDACC-8DAB-D570-D33E-E6513FE86690}"/>
              </a:ext>
            </a:extLst>
          </p:cNvPr>
          <p:cNvSpPr/>
          <p:nvPr/>
        </p:nvSpPr>
        <p:spPr>
          <a:xfrm>
            <a:off x="2815843" y="2368808"/>
            <a:ext cx="3631474" cy="1688109"/>
          </a:xfrm>
          <a:prstGeom prst="roundRect">
            <a:avLst>
              <a:gd name="adj" fmla="val 892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E5F97C5-BF3F-17CA-1B02-D621F839E674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4506137" y="3186061"/>
            <a:ext cx="0" cy="180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D5DE640-5BA9-EA07-EA6F-46C89D3B10C1}"/>
              </a:ext>
            </a:extLst>
          </p:cNvPr>
          <p:cNvSpPr txBox="1"/>
          <p:nvPr/>
        </p:nvSpPr>
        <p:spPr>
          <a:xfrm>
            <a:off x="4329745" y="2952167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⊕</a:t>
            </a:r>
            <a:endParaRPr lang="en-US" sz="1400" dirty="0"/>
          </a:p>
        </p:txBody>
      </p: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C6261A09-52C3-4D08-00DD-A250FCD22056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3757490" y="2696087"/>
            <a:ext cx="258292" cy="10823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8FE1A231-F341-B0F2-2659-4227E7E68F10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V="1">
            <a:off x="5006764" y="2676354"/>
            <a:ext cx="258295" cy="112185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14ED5EE9-99F5-1F26-70DC-66D5898D6F59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4506137" y="2901976"/>
            <a:ext cx="0" cy="136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40177F00-196B-2F6D-2DE9-8BC506EB6715}"/>
              </a:ext>
            </a:extLst>
          </p:cNvPr>
          <p:cNvCxnSpPr>
            <a:cxnSpLocks/>
            <a:stCxn id="24" idx="0"/>
            <a:endCxn id="39" idx="2"/>
          </p:cNvCxnSpPr>
          <p:nvPr/>
        </p:nvCxnSpPr>
        <p:spPr>
          <a:xfrm flipV="1">
            <a:off x="4506137" y="2240911"/>
            <a:ext cx="0" cy="208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B83C300A-3934-4D33-6182-41B9A17D2532}"/>
              </a:ext>
            </a:extLst>
          </p:cNvPr>
          <p:cNvSpPr/>
          <p:nvPr/>
        </p:nvSpPr>
        <p:spPr>
          <a:xfrm>
            <a:off x="3959057" y="2012311"/>
            <a:ext cx="1094160" cy="228600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Output </a:t>
            </a:r>
            <a:r>
              <a:rPr lang="en-US" sz="1050" dirty="0" err="1">
                <a:solidFill>
                  <a:schemeClr val="tx1"/>
                </a:solidFill>
              </a:rPr>
              <a:t>Layer</a:t>
            </a:r>
            <a:r>
              <a:rPr lang="en-US" sz="1050" baseline="-25000" dirty="0" err="1">
                <a:solidFill>
                  <a:schemeClr val="tx1"/>
                </a:solidFill>
              </a:rPr>
              <a:t>SFT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45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46517B65-0FFF-2456-3546-C4D4947DC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5078333" y="1989135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B422C179-E716-4B0B-7651-61996FDFB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6106272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1662813F-875D-86E1-DA7B-E8EF803A1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4936802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BC0FF5D-5CC2-C74D-F9FB-9BB3FC011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3737673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B2B5E4F2-8BDB-39EB-4A71-F017E37C983D}"/>
              </a:ext>
            </a:extLst>
          </p:cNvPr>
          <p:cNvSpPr/>
          <p:nvPr/>
        </p:nvSpPr>
        <p:spPr>
          <a:xfrm>
            <a:off x="6609665" y="2920347"/>
            <a:ext cx="679795" cy="58856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D82BDF7-BD64-F224-0AAF-B50D51D38CC8}"/>
              </a:ext>
            </a:extLst>
          </p:cNvPr>
          <p:cNvSpPr/>
          <p:nvPr/>
        </p:nvSpPr>
        <p:spPr>
          <a:xfrm>
            <a:off x="7451808" y="2368808"/>
            <a:ext cx="3631474" cy="1688109"/>
          </a:xfrm>
          <a:prstGeom prst="roundRect">
            <a:avLst>
              <a:gd name="adj" fmla="val 892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86CB7CA3-1569-4EB2-A29A-BD12161D9BE6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9142102" y="3186061"/>
            <a:ext cx="0" cy="180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91867A8E-5DA1-0382-EFA9-2F404D3EBEAD}"/>
              </a:ext>
            </a:extLst>
          </p:cNvPr>
          <p:cNvSpPr txBox="1"/>
          <p:nvPr/>
        </p:nvSpPr>
        <p:spPr>
          <a:xfrm>
            <a:off x="8965710" y="2952167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⊕</a:t>
            </a:r>
            <a:endParaRPr lang="en-US" sz="1400" dirty="0"/>
          </a:p>
        </p:txBody>
      </p: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E9FD0C7C-891F-677A-DEBE-1D1D785A4023}"/>
              </a:ext>
            </a:extLst>
          </p:cNvPr>
          <p:cNvCxnSpPr>
            <a:cxnSpLocks/>
            <a:stCxn id="56" idx="0"/>
          </p:cNvCxnSpPr>
          <p:nvPr/>
        </p:nvCxnSpPr>
        <p:spPr>
          <a:xfrm rot="5400000" flipH="1" flipV="1">
            <a:off x="8393455" y="2696087"/>
            <a:ext cx="258292" cy="10823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934B63C9-DA43-AF02-C9F5-9593D3845B2F}"/>
              </a:ext>
            </a:extLst>
          </p:cNvPr>
          <p:cNvCxnSpPr>
            <a:cxnSpLocks/>
            <a:stCxn id="72" idx="0"/>
          </p:cNvCxnSpPr>
          <p:nvPr/>
        </p:nvCxnSpPr>
        <p:spPr>
          <a:xfrm rot="16200000" flipV="1">
            <a:off x="9642729" y="2676354"/>
            <a:ext cx="258295" cy="112185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869496FF-3790-3020-7630-26383B374157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9142102" y="2901976"/>
            <a:ext cx="0" cy="141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ABE6C583-333F-C1CC-F6D4-7A239C5E83D7}"/>
              </a:ext>
            </a:extLst>
          </p:cNvPr>
          <p:cNvCxnSpPr>
            <a:cxnSpLocks/>
            <a:stCxn id="73" idx="0"/>
            <a:endCxn id="153" idx="2"/>
          </p:cNvCxnSpPr>
          <p:nvPr/>
        </p:nvCxnSpPr>
        <p:spPr>
          <a:xfrm flipV="1">
            <a:off x="9142102" y="2240911"/>
            <a:ext cx="0" cy="208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矩形: 圓角 152">
            <a:extLst>
              <a:ext uri="{FF2B5EF4-FFF2-40B4-BE49-F238E27FC236}">
                <a16:creationId xmlns:a16="http://schemas.microsoft.com/office/drawing/2014/main" id="{0D4C18D5-8F2A-8B1F-2678-7304F9804874}"/>
              </a:ext>
            </a:extLst>
          </p:cNvPr>
          <p:cNvSpPr/>
          <p:nvPr/>
        </p:nvSpPr>
        <p:spPr>
          <a:xfrm>
            <a:off x="8005115" y="2012311"/>
            <a:ext cx="2273974" cy="228600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Flatten + Output </a:t>
            </a:r>
            <a:r>
              <a:rPr lang="en-US" sz="1050" dirty="0" err="1">
                <a:solidFill>
                  <a:schemeClr val="tx1"/>
                </a:solidFill>
              </a:rPr>
              <a:t>Layer</a:t>
            </a:r>
            <a:r>
              <a:rPr lang="en-US" sz="1050" baseline="-25000" dirty="0" err="1">
                <a:solidFill>
                  <a:schemeClr val="tx1"/>
                </a:solidFill>
              </a:rPr>
              <a:t>DFT</a:t>
            </a:r>
            <a:r>
              <a:rPr lang="en-US" sz="1050" dirty="0">
                <a:solidFill>
                  <a:schemeClr val="tx1"/>
                </a:solidFill>
              </a:rPr>
              <a:t> + Rearrange</a:t>
            </a:r>
          </a:p>
        </p:txBody>
      </p:sp>
      <p:cxnSp>
        <p:nvCxnSpPr>
          <p:cNvPr id="154" name="直線單箭頭接點 153">
            <a:extLst>
              <a:ext uri="{FF2B5EF4-FFF2-40B4-BE49-F238E27FC236}">
                <a16:creationId xmlns:a16="http://schemas.microsoft.com/office/drawing/2014/main" id="{916B8B62-A68D-1FBE-55B6-BBC4B73DFC38}"/>
              </a:ext>
            </a:extLst>
          </p:cNvPr>
          <p:cNvCxnSpPr>
            <a:cxnSpLocks/>
            <a:stCxn id="153" idx="0"/>
            <a:endCxn id="186" idx="2"/>
          </p:cNvCxnSpPr>
          <p:nvPr/>
        </p:nvCxnSpPr>
        <p:spPr>
          <a:xfrm flipV="1">
            <a:off x="9142102" y="1821682"/>
            <a:ext cx="0" cy="190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53EBEEF-0A0B-2C7E-8203-608263150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293734" y="1989135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3007F00-21AF-6A23-0705-DB11448A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742769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CFC6AD1B-0A74-0137-AB34-50893FE70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573299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0581A8F7-42FF-C18B-66CF-A9D4B0805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8374170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C2CFB6-140E-69B9-425D-2EF297ED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35</a:t>
            </a:fld>
            <a:endParaRPr lang="en-US"/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1C9D244A-2F88-1C27-E18B-738762B8CA52}"/>
              </a:ext>
            </a:extLst>
          </p:cNvPr>
          <p:cNvGrpSpPr/>
          <p:nvPr/>
        </p:nvGrpSpPr>
        <p:grpSpPr>
          <a:xfrm>
            <a:off x="3127168" y="4130488"/>
            <a:ext cx="2649663" cy="678116"/>
            <a:chOff x="5051152" y="4640059"/>
            <a:chExt cx="2649663" cy="793182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4C7A8A41-A01F-162C-6CA4-2B10169FC9E2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ABD4A74D-0AF9-902F-CDB1-F2A7C4DB1394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2AFC5BE-2F43-647B-42EF-2E143FEC7BC9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B090D6C1-B482-2B8F-C4D9-A7ACAA6BEA88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B1E5E616-063E-D642-D93A-1B28468C64B8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C88EFE8F-B191-5E6F-E178-6ADB1110623D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</a:t>
              </a:r>
            </a:p>
            <a:p>
              <a:pPr algn="ctr"/>
              <a:r>
                <a:rPr lang="en-US" altLang="zh-TW" sz="1000" dirty="0"/>
                <a:t>2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16</a:t>
              </a:r>
              <a:endParaRPr lang="zh-TW" altLang="en-US" sz="1000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47F3DFAC-C881-FBF9-5084-1EEB20460A5F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BA7CF55B-A5C2-DFA7-D15B-CC3D8D9FFF42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0DA568DB-137D-8369-6A1E-05011E020984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208EE2B-8655-F97E-2E8F-B93B5F327904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3BFB3C9F-B819-4A20-2CD9-85904DB0AB4A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AAE0F7A-D478-C622-1A4F-473FB6D20B53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E2FDF10B-001C-7CA9-3A2C-B97E8ECB79BC}"/>
              </a:ext>
            </a:extLst>
          </p:cNvPr>
          <p:cNvGrpSpPr/>
          <p:nvPr/>
        </p:nvGrpSpPr>
        <p:grpSpPr>
          <a:xfrm>
            <a:off x="7763133" y="4130488"/>
            <a:ext cx="2649663" cy="678116"/>
            <a:chOff x="5051152" y="4640059"/>
            <a:chExt cx="2649663" cy="793182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0770E227-C022-AD30-0053-B8A3C6E77D4C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D5749C21-04E8-83DF-A6B3-CBD082F86D73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4CAEE71F-1B6B-D52E-EA15-62E87A072623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9" name="文字方塊 138">
              <a:extLst>
                <a:ext uri="{FF2B5EF4-FFF2-40B4-BE49-F238E27FC236}">
                  <a16:creationId xmlns:a16="http://schemas.microsoft.com/office/drawing/2014/main" id="{C88E5FC2-9754-09FC-80AA-5AAF810C01FC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6CE8867-7A0E-5E11-176E-71974A26B0A2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41" name="文字方塊 140">
              <a:extLst>
                <a:ext uri="{FF2B5EF4-FFF2-40B4-BE49-F238E27FC236}">
                  <a16:creationId xmlns:a16="http://schemas.microsoft.com/office/drawing/2014/main" id="{A9F78EEC-1BE2-8551-02AA-79911C49BA93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</a:t>
              </a:r>
            </a:p>
            <a:p>
              <a:pPr algn="ctr"/>
              <a:r>
                <a:rPr lang="en-US" altLang="zh-TW" sz="1000" dirty="0"/>
                <a:t>2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16</a:t>
              </a:r>
              <a:endParaRPr lang="zh-TW" altLang="en-US" sz="1000" dirty="0"/>
            </a:p>
          </p:txBody>
        </p:sp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14CDAA33-AE1A-76AA-A8D0-9B72A0F498AB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146" name="文字方塊 145">
              <a:extLst>
                <a:ext uri="{FF2B5EF4-FFF2-40B4-BE49-F238E27FC236}">
                  <a16:creationId xmlns:a16="http://schemas.microsoft.com/office/drawing/2014/main" id="{2AAAEEE4-DB0D-EE6F-DF45-6C1BAD0E4C40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CAB89766-CB05-4E9F-73F0-7A4BD769E6A3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6DFA7E85-6C9A-D1AD-7AE1-DD9B655287FA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49" name="文字方塊 148">
              <a:extLst>
                <a:ext uri="{FF2B5EF4-FFF2-40B4-BE49-F238E27FC236}">
                  <a16:creationId xmlns:a16="http://schemas.microsoft.com/office/drawing/2014/main" id="{BCC293B9-0619-385A-6A39-005AC53E88EB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50" name="文字方塊 149">
              <a:extLst>
                <a:ext uri="{FF2B5EF4-FFF2-40B4-BE49-F238E27FC236}">
                  <a16:creationId xmlns:a16="http://schemas.microsoft.com/office/drawing/2014/main" id="{9F050BF5-151A-639F-A084-71AF628C4DC7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B1A7417-6D52-537C-E0A4-88A7F55FDF7D}"/>
              </a:ext>
            </a:extLst>
          </p:cNvPr>
          <p:cNvSpPr txBox="1"/>
          <p:nvPr/>
        </p:nvSpPr>
        <p:spPr>
          <a:xfrm>
            <a:off x="8059878" y="6490862"/>
            <a:ext cx="222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Downstream Fine-Tuning (DFT)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3B9E2C0-3020-55D9-D14A-4FFD8BE793F6}"/>
              </a:ext>
            </a:extLst>
          </p:cNvPr>
          <p:cNvSpPr txBox="1"/>
          <p:nvPr/>
        </p:nvSpPr>
        <p:spPr>
          <a:xfrm>
            <a:off x="3470373" y="6490862"/>
            <a:ext cx="2114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Supervised Fine-Tuning (SFT)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FC8ECE92-8C74-61F5-3B3E-D84C8B9E14F7}"/>
              </a:ext>
            </a:extLst>
          </p:cNvPr>
          <p:cNvSpPr/>
          <p:nvPr/>
        </p:nvSpPr>
        <p:spPr>
          <a:xfrm>
            <a:off x="4087805" y="3366426"/>
            <a:ext cx="83666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Positional Encoding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90FE8DD-8C0B-A6D1-3FD9-232284C8CA52}"/>
              </a:ext>
            </a:extLst>
          </p:cNvPr>
          <p:cNvSpPr/>
          <p:nvPr/>
        </p:nvSpPr>
        <p:spPr>
          <a:xfrm>
            <a:off x="5302240" y="3366426"/>
            <a:ext cx="789192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Temporal Encoding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D0C3F6D-1826-81B8-14A3-F6D6C347304F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4506137" y="3819272"/>
            <a:ext cx="0" cy="29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AA3D6C96-3861-6800-2C10-C6E4ABFB9C17}"/>
              </a:ext>
            </a:extLst>
          </p:cNvPr>
          <p:cNvCxnSpPr>
            <a:cxnSpLocks/>
            <a:stCxn id="21" idx="2"/>
            <a:endCxn id="23" idx="2"/>
          </p:cNvCxnSpPr>
          <p:nvPr/>
        </p:nvCxnSpPr>
        <p:spPr>
          <a:xfrm rot="16200000" flipH="1">
            <a:off x="4521139" y="2643575"/>
            <a:ext cx="12700" cy="2351393"/>
          </a:xfrm>
          <a:prstGeom prst="bentConnector3">
            <a:avLst>
              <a:gd name="adj1" fmla="val 1251425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B4F15FB5-A92E-59A3-FC23-61BE56EA66DD}"/>
              </a:ext>
            </a:extLst>
          </p:cNvPr>
          <p:cNvSpPr/>
          <p:nvPr/>
        </p:nvSpPr>
        <p:spPr>
          <a:xfrm>
            <a:off x="7595456" y="3366426"/>
            <a:ext cx="77190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Token Encoding</a:t>
            </a:r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4776DB3C-69D0-BCAC-BAB7-7AE227B766F4}"/>
              </a:ext>
            </a:extLst>
          </p:cNvPr>
          <p:cNvSpPr/>
          <p:nvPr/>
        </p:nvSpPr>
        <p:spPr>
          <a:xfrm>
            <a:off x="8723770" y="3366426"/>
            <a:ext cx="83666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Positional Encoding</a:t>
            </a: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67692050-0AE0-5CFC-2FD1-38F2D472EF87}"/>
              </a:ext>
            </a:extLst>
          </p:cNvPr>
          <p:cNvSpPr/>
          <p:nvPr/>
        </p:nvSpPr>
        <p:spPr>
          <a:xfrm>
            <a:off x="9938205" y="3366426"/>
            <a:ext cx="789192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Temporal Encoding</a:t>
            </a:r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AB07D987-8D29-1173-071D-E96C5A9B2382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9142102" y="3819272"/>
            <a:ext cx="0" cy="29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52D4D510-3815-2533-9799-6A178B4591FB}"/>
              </a:ext>
            </a:extLst>
          </p:cNvPr>
          <p:cNvCxnSpPr>
            <a:cxnSpLocks/>
            <a:stCxn id="56" idx="2"/>
            <a:endCxn id="72" idx="2"/>
          </p:cNvCxnSpPr>
          <p:nvPr/>
        </p:nvCxnSpPr>
        <p:spPr>
          <a:xfrm rot="16200000" flipH="1">
            <a:off x="9157104" y="2643575"/>
            <a:ext cx="12700" cy="2351393"/>
          </a:xfrm>
          <a:prstGeom prst="bentConnector3">
            <a:avLst>
              <a:gd name="adj1" fmla="val 1251425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FE671DC-5AF4-5456-6CB0-E98B9E4D53E9}"/>
              </a:ext>
            </a:extLst>
          </p:cNvPr>
          <p:cNvSpPr/>
          <p:nvPr/>
        </p:nvSpPr>
        <p:spPr>
          <a:xfrm>
            <a:off x="2959491" y="3366426"/>
            <a:ext cx="77190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Token Encoding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4B8BBF9-886C-C4D1-0ADE-3941D3FA3643}"/>
              </a:ext>
            </a:extLst>
          </p:cNvPr>
          <p:cNvSpPr/>
          <p:nvPr/>
        </p:nvSpPr>
        <p:spPr>
          <a:xfrm>
            <a:off x="243840" y="975218"/>
            <a:ext cx="11593490" cy="57926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CAC8A685-B6D1-49B3-994B-FC91BF1A6E9D}"/>
              </a:ext>
            </a:extLst>
          </p:cNvPr>
          <p:cNvSpPr/>
          <p:nvPr/>
        </p:nvSpPr>
        <p:spPr>
          <a:xfrm>
            <a:off x="3768476" y="2449130"/>
            <a:ext cx="1475322" cy="45284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Pretrained LLM + PEFT</a:t>
            </a: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93BA4AE7-E432-990C-9FD9-2F669E7A4F2F}"/>
              </a:ext>
            </a:extLst>
          </p:cNvPr>
          <p:cNvSpPr/>
          <p:nvPr/>
        </p:nvSpPr>
        <p:spPr>
          <a:xfrm>
            <a:off x="8404441" y="2449130"/>
            <a:ext cx="1475322" cy="45284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Pretrained LLM + PEFT</a:t>
            </a: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6E889664-29ED-F4E1-7BEA-AD3C2BC90F96}"/>
              </a:ext>
            </a:extLst>
          </p:cNvPr>
          <p:cNvCxnSpPr>
            <a:cxnSpLocks/>
          </p:cNvCxnSpPr>
          <p:nvPr/>
        </p:nvCxnSpPr>
        <p:spPr>
          <a:xfrm flipH="1" flipV="1">
            <a:off x="2540499" y="1555868"/>
            <a:ext cx="1236686" cy="91938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FF8405C4-784F-47C5-FFCE-E7EA1FA57FE6}"/>
              </a:ext>
            </a:extLst>
          </p:cNvPr>
          <p:cNvCxnSpPr>
            <a:cxnSpLocks/>
          </p:cNvCxnSpPr>
          <p:nvPr/>
        </p:nvCxnSpPr>
        <p:spPr>
          <a:xfrm flipH="1">
            <a:off x="2534035" y="2866732"/>
            <a:ext cx="1251859" cy="151358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群組 1041">
            <a:extLst>
              <a:ext uri="{FF2B5EF4-FFF2-40B4-BE49-F238E27FC236}">
                <a16:creationId xmlns:a16="http://schemas.microsoft.com/office/drawing/2014/main" id="{C0E33188-31CF-0098-3B0C-DA04648A9EC5}"/>
              </a:ext>
            </a:extLst>
          </p:cNvPr>
          <p:cNvGrpSpPr/>
          <p:nvPr/>
        </p:nvGrpSpPr>
        <p:grpSpPr>
          <a:xfrm>
            <a:off x="354670" y="1311039"/>
            <a:ext cx="2204388" cy="3211336"/>
            <a:chOff x="200235" y="1311039"/>
            <a:chExt cx="2204388" cy="3211336"/>
          </a:xfrm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D92ACD97-0EF0-63B3-CCE1-3854F15976A4}"/>
                </a:ext>
              </a:extLst>
            </p:cNvPr>
            <p:cNvSpPr/>
            <p:nvPr/>
          </p:nvSpPr>
          <p:spPr>
            <a:xfrm>
              <a:off x="200235" y="1501051"/>
              <a:ext cx="2204388" cy="2922903"/>
            </a:xfrm>
            <a:prstGeom prst="roundRect">
              <a:avLst>
                <a:gd name="adj" fmla="val 5606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3D4460A9-8AC7-469B-4C07-682F08138A67}"/>
                </a:ext>
              </a:extLst>
            </p:cNvPr>
            <p:cNvSpPr/>
            <p:nvPr/>
          </p:nvSpPr>
          <p:spPr>
            <a:xfrm>
              <a:off x="661998" y="1558246"/>
              <a:ext cx="1252408" cy="228600"/>
            </a:xfrm>
            <a:prstGeom prst="roundRect">
              <a:avLst/>
            </a:prstGeom>
            <a:noFill/>
            <a:ln>
              <a:solidFill>
                <a:srgbClr val="F04A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Add &amp; Layer Norm</a:t>
              </a:r>
            </a:p>
          </p:txBody>
        </p:sp>
        <p:sp>
          <p:nvSpPr>
            <p:cNvPr id="59" name="矩形: 圓角 58">
              <a:extLst>
                <a:ext uri="{FF2B5EF4-FFF2-40B4-BE49-F238E27FC236}">
                  <a16:creationId xmlns:a16="http://schemas.microsoft.com/office/drawing/2014/main" id="{D51A296E-2858-BC93-7A64-BFB034D51519}"/>
                </a:ext>
              </a:extLst>
            </p:cNvPr>
            <p:cNvSpPr/>
            <p:nvPr/>
          </p:nvSpPr>
          <p:spPr>
            <a:xfrm>
              <a:off x="661998" y="1940413"/>
              <a:ext cx="1252408" cy="228600"/>
            </a:xfrm>
            <a:prstGeom prst="roundRect">
              <a:avLst/>
            </a:prstGeom>
            <a:noFill/>
            <a:ln>
              <a:solidFill>
                <a:srgbClr val="4DBA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Feed Forward</a:t>
              </a:r>
            </a:p>
          </p:txBody>
        </p: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69264DD1-DB6D-662A-FC88-C83442B7C012}"/>
                </a:ext>
              </a:extLst>
            </p:cNvPr>
            <p:cNvSpPr/>
            <p:nvPr/>
          </p:nvSpPr>
          <p:spPr>
            <a:xfrm>
              <a:off x="661998" y="2344559"/>
              <a:ext cx="1252408" cy="228600"/>
            </a:xfrm>
            <a:prstGeom prst="roundRect">
              <a:avLst/>
            </a:prstGeom>
            <a:noFill/>
            <a:ln>
              <a:solidFill>
                <a:srgbClr val="F04A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Add &amp; Layer Norm</a:t>
              </a:r>
            </a:p>
          </p:txBody>
        </p:sp>
        <p:sp>
          <p:nvSpPr>
            <p:cNvPr id="61" name="矩形: 圓角 60">
              <a:extLst>
                <a:ext uri="{FF2B5EF4-FFF2-40B4-BE49-F238E27FC236}">
                  <a16:creationId xmlns:a16="http://schemas.microsoft.com/office/drawing/2014/main" id="{94274D60-C570-3602-4CA4-A7A0C6EAC0B4}"/>
                </a:ext>
              </a:extLst>
            </p:cNvPr>
            <p:cNvSpPr/>
            <p:nvPr/>
          </p:nvSpPr>
          <p:spPr>
            <a:xfrm>
              <a:off x="367687" y="2686654"/>
              <a:ext cx="1870984" cy="1601978"/>
            </a:xfrm>
            <a:prstGeom prst="roundRect">
              <a:avLst>
                <a:gd name="adj" fmla="val 637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99942C8E-99A7-DFC6-86A1-490CF1238A24}"/>
                </a:ext>
              </a:extLst>
            </p:cNvPr>
            <p:cNvSpPr/>
            <p:nvPr/>
          </p:nvSpPr>
          <p:spPr>
            <a:xfrm>
              <a:off x="450249" y="3934789"/>
              <a:ext cx="1705786" cy="182880"/>
            </a:xfrm>
            <a:prstGeom prst="roundRect">
              <a:avLst>
                <a:gd name="adj" fmla="val 0"/>
              </a:avLst>
            </a:prstGeom>
            <a:solidFill>
              <a:srgbClr val="FBE5D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Hidden States</a:t>
              </a:r>
            </a:p>
          </p:txBody>
        </p: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3A73FC25-B8F7-5B1C-1A88-7D46E71EE4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64" y="3379126"/>
              <a:ext cx="0" cy="5486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: 圓角 62">
                  <a:extLst>
                    <a:ext uri="{FF2B5EF4-FFF2-40B4-BE49-F238E27FC236}">
                      <a16:creationId xmlns:a16="http://schemas.microsoft.com/office/drawing/2014/main" id="{FE22CC5F-6584-31E5-3FE2-D37297E36D38}"/>
                    </a:ext>
                  </a:extLst>
                </p:cNvPr>
                <p:cNvSpPr/>
                <p:nvPr/>
              </p:nvSpPr>
              <p:spPr>
                <a:xfrm>
                  <a:off x="450248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solidFill>
                    <a:srgbClr val="4DBAE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矩形: 圓角 62">
                  <a:extLst>
                    <a:ext uri="{FF2B5EF4-FFF2-40B4-BE49-F238E27FC236}">
                      <a16:creationId xmlns:a16="http://schemas.microsoft.com/office/drawing/2014/main" id="{FE22CC5F-6584-31E5-3FE2-D37297E36D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248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4"/>
                  <a:stretch>
                    <a:fillRect l="-8108" b="-12500"/>
                  </a:stretch>
                </a:blipFill>
                <a:ln>
                  <a:solidFill>
                    <a:srgbClr val="4DBAE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4B101EED-97A9-F8F4-73F6-D8480C874A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4439" y="3379126"/>
              <a:ext cx="0" cy="5486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54008544-CF21-61A8-769E-62501539F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0089" y="3379126"/>
              <a:ext cx="0" cy="5486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矩形: 圓角 115">
                  <a:extLst>
                    <a:ext uri="{FF2B5EF4-FFF2-40B4-BE49-F238E27FC236}">
                      <a16:creationId xmlns:a16="http://schemas.microsoft.com/office/drawing/2014/main" id="{736C5C52-F079-1C77-34F1-5125C950526D}"/>
                    </a:ext>
                  </a:extLst>
                </p:cNvPr>
                <p:cNvSpPr/>
                <p:nvPr/>
              </p:nvSpPr>
              <p:spPr>
                <a:xfrm>
                  <a:off x="450248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矩形: 圓角 115">
                  <a:extLst>
                    <a:ext uri="{FF2B5EF4-FFF2-40B4-BE49-F238E27FC236}">
                      <a16:creationId xmlns:a16="http://schemas.microsoft.com/office/drawing/2014/main" id="{736C5C52-F079-1C77-34F1-5125C95052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248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5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矩形: 圓角 116">
                  <a:extLst>
                    <a:ext uri="{FF2B5EF4-FFF2-40B4-BE49-F238E27FC236}">
                      <a16:creationId xmlns:a16="http://schemas.microsoft.com/office/drawing/2014/main" id="{54D8C36A-7BA8-8CE6-AD5D-A44D597093D8}"/>
                    </a:ext>
                  </a:extLst>
                </p:cNvPr>
                <p:cNvSpPr/>
                <p:nvPr/>
              </p:nvSpPr>
              <p:spPr>
                <a:xfrm>
                  <a:off x="1191371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矩形: 圓角 116">
                  <a:extLst>
                    <a:ext uri="{FF2B5EF4-FFF2-40B4-BE49-F238E27FC236}">
                      <a16:creationId xmlns:a16="http://schemas.microsoft.com/office/drawing/2014/main" id="{54D8C36A-7BA8-8CE6-AD5D-A44D597093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371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: 圓角 117">
                  <a:extLst>
                    <a:ext uri="{FF2B5EF4-FFF2-40B4-BE49-F238E27FC236}">
                      <a16:creationId xmlns:a16="http://schemas.microsoft.com/office/drawing/2014/main" id="{1A201748-B1D4-85B2-5D34-6323B76E4FFC}"/>
                    </a:ext>
                  </a:extLst>
                </p:cNvPr>
                <p:cNvSpPr/>
                <p:nvPr/>
              </p:nvSpPr>
              <p:spPr>
                <a:xfrm>
                  <a:off x="1944895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矩形: 圓角 117">
                  <a:extLst>
                    <a:ext uri="{FF2B5EF4-FFF2-40B4-BE49-F238E27FC236}">
                      <a16:creationId xmlns:a16="http://schemas.microsoft.com/office/drawing/2014/main" id="{1A201748-B1D4-85B2-5D34-6323B76E4F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895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: 圓角 63">
                  <a:extLst>
                    <a:ext uri="{FF2B5EF4-FFF2-40B4-BE49-F238E27FC236}">
                      <a16:creationId xmlns:a16="http://schemas.microsoft.com/office/drawing/2014/main" id="{1968319C-E7DD-86DD-4BE3-282AC75E844B}"/>
                    </a:ext>
                  </a:extLst>
                </p:cNvPr>
                <p:cNvSpPr/>
                <p:nvPr/>
              </p:nvSpPr>
              <p:spPr>
                <a:xfrm>
                  <a:off x="1191814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solidFill>
                    <a:srgbClr val="4DBAE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0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5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矩形: 圓角 63">
                  <a:extLst>
                    <a:ext uri="{FF2B5EF4-FFF2-40B4-BE49-F238E27FC236}">
                      <a16:creationId xmlns:a16="http://schemas.microsoft.com/office/drawing/2014/main" id="{1968319C-E7DD-86DD-4BE3-282AC75E84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814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8"/>
                  <a:stretch>
                    <a:fillRect l="-11111" r="-5556" b="-6250"/>
                  </a:stretch>
                </a:blipFill>
                <a:ln>
                  <a:solidFill>
                    <a:srgbClr val="4DBAE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: 圓角 65">
                  <a:extLst>
                    <a:ext uri="{FF2B5EF4-FFF2-40B4-BE49-F238E27FC236}">
                      <a16:creationId xmlns:a16="http://schemas.microsoft.com/office/drawing/2014/main" id="{DE60FA6E-EBAF-07A1-9F25-472B64CA41C5}"/>
                    </a:ext>
                  </a:extLst>
                </p:cNvPr>
                <p:cNvSpPr/>
                <p:nvPr/>
              </p:nvSpPr>
              <p:spPr>
                <a:xfrm>
                  <a:off x="1946361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solidFill>
                    <a:srgbClr val="4DBAE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0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US" sz="105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6" name="矩形: 圓角 65">
                  <a:extLst>
                    <a:ext uri="{FF2B5EF4-FFF2-40B4-BE49-F238E27FC236}">
                      <a16:creationId xmlns:a16="http://schemas.microsoft.com/office/drawing/2014/main" id="{DE60FA6E-EBAF-07A1-9F25-472B64CA41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6361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9"/>
                  <a:stretch>
                    <a:fillRect l="-8333" b="-3125"/>
                  </a:stretch>
                </a:blipFill>
                <a:ln>
                  <a:solidFill>
                    <a:srgbClr val="4DBAE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接點: 肘形 122">
              <a:extLst>
                <a:ext uri="{FF2B5EF4-FFF2-40B4-BE49-F238E27FC236}">
                  <a16:creationId xmlns:a16="http://schemas.microsoft.com/office/drawing/2014/main" id="{13BC14FF-DB80-9FF8-72A6-F162E574A43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0226" y="3538347"/>
              <a:ext cx="418181" cy="374704"/>
            </a:xfrm>
            <a:prstGeom prst="bentConnector3">
              <a:avLst>
                <a:gd name="adj1" fmla="val 100110"/>
              </a:avLst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矩形: 圓角 98">
              <a:extLst>
                <a:ext uri="{FF2B5EF4-FFF2-40B4-BE49-F238E27FC236}">
                  <a16:creationId xmlns:a16="http://schemas.microsoft.com/office/drawing/2014/main" id="{D604654C-C2A4-76F1-60EC-D585FB1993C1}"/>
                </a:ext>
              </a:extLst>
            </p:cNvPr>
            <p:cNvSpPr/>
            <p:nvPr/>
          </p:nvSpPr>
          <p:spPr>
            <a:xfrm>
              <a:off x="671703" y="3604100"/>
              <a:ext cx="464561" cy="182880"/>
            </a:xfrm>
            <a:prstGeom prst="roundRect">
              <a:avLst>
                <a:gd name="adj" fmla="val 0"/>
              </a:avLst>
            </a:prstGeom>
            <a:solidFill>
              <a:srgbClr val="FCD2F6"/>
            </a:solidFill>
            <a:ln>
              <a:solidFill>
                <a:srgbClr val="F04A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LoRA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5" name="文字方塊 124">
              <a:extLst>
                <a:ext uri="{FF2B5EF4-FFF2-40B4-BE49-F238E27FC236}">
                  <a16:creationId xmlns:a16="http://schemas.microsoft.com/office/drawing/2014/main" id="{B9106DBC-B659-8126-9F63-B6AA03219C8B}"/>
                </a:ext>
              </a:extLst>
            </p:cNvPr>
            <p:cNvSpPr txBox="1"/>
            <p:nvPr/>
          </p:nvSpPr>
          <p:spPr>
            <a:xfrm>
              <a:off x="562687" y="3384940"/>
              <a:ext cx="325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⊕</a:t>
              </a:r>
              <a:endParaRPr lang="en-US" sz="1100" dirty="0"/>
            </a:p>
          </p:txBody>
        </p:sp>
        <p:cxnSp>
          <p:nvCxnSpPr>
            <p:cNvPr id="128" name="接點: 肘形 127">
              <a:extLst>
                <a:ext uri="{FF2B5EF4-FFF2-40B4-BE49-F238E27FC236}">
                  <a16:creationId xmlns:a16="http://schemas.microsoft.com/office/drawing/2014/main" id="{32B64713-C454-7307-9F50-50C35ED0AD4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70328" y="3538348"/>
              <a:ext cx="418181" cy="374704"/>
            </a:xfrm>
            <a:prstGeom prst="bentConnector3">
              <a:avLst>
                <a:gd name="adj1" fmla="val 100110"/>
              </a:avLst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00250A6D-32A9-533F-AA15-D4E845FF00CA}"/>
                </a:ext>
              </a:extLst>
            </p:cNvPr>
            <p:cNvSpPr txBox="1"/>
            <p:nvPr/>
          </p:nvSpPr>
          <p:spPr>
            <a:xfrm>
              <a:off x="1312789" y="3384941"/>
              <a:ext cx="325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⊕</a:t>
              </a:r>
              <a:endParaRPr lang="en-US" sz="1100" dirty="0"/>
            </a:p>
          </p:txBody>
        </p:sp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485C5652-A796-1173-FFA6-10F91DD1CDB6}"/>
                </a:ext>
              </a:extLst>
            </p:cNvPr>
            <p:cNvSpPr/>
            <p:nvPr/>
          </p:nvSpPr>
          <p:spPr>
            <a:xfrm>
              <a:off x="1415553" y="3604100"/>
              <a:ext cx="464561" cy="182880"/>
            </a:xfrm>
            <a:prstGeom prst="roundRect">
              <a:avLst>
                <a:gd name="adj" fmla="val 0"/>
              </a:avLst>
            </a:prstGeom>
            <a:solidFill>
              <a:srgbClr val="FCD2F6"/>
            </a:solidFill>
            <a:ln>
              <a:solidFill>
                <a:srgbClr val="F04A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LoRA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0" name="矩形: 圓角 129">
              <a:extLst>
                <a:ext uri="{FF2B5EF4-FFF2-40B4-BE49-F238E27FC236}">
                  <a16:creationId xmlns:a16="http://schemas.microsoft.com/office/drawing/2014/main" id="{77A3B00B-CEC9-4951-7AFB-EF6A55841396}"/>
                </a:ext>
              </a:extLst>
            </p:cNvPr>
            <p:cNvSpPr/>
            <p:nvPr/>
          </p:nvSpPr>
          <p:spPr>
            <a:xfrm>
              <a:off x="661998" y="2776006"/>
              <a:ext cx="1252408" cy="228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Attention</a:t>
              </a:r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51FC0766-B803-A6F6-BEA1-3B74B4FEE321}"/>
                </a:ext>
              </a:extLst>
            </p:cNvPr>
            <p:cNvSpPr txBox="1"/>
            <p:nvPr/>
          </p:nvSpPr>
          <p:spPr>
            <a:xfrm>
              <a:off x="348942" y="4081660"/>
              <a:ext cx="8322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Multi-Head</a:t>
              </a:r>
            </a:p>
          </p:txBody>
        </p:sp>
        <p:cxnSp>
          <p:nvCxnSpPr>
            <p:cNvPr id="134" name="接點: 肘形 133">
              <a:extLst>
                <a:ext uri="{FF2B5EF4-FFF2-40B4-BE49-F238E27FC236}">
                  <a16:creationId xmlns:a16="http://schemas.microsoft.com/office/drawing/2014/main" id="{964DC5D4-67B2-3C8F-814E-BE284BE74715}"/>
                </a:ext>
              </a:extLst>
            </p:cNvPr>
            <p:cNvCxnSpPr>
              <a:cxnSpLocks/>
              <a:stCxn id="116" idx="0"/>
              <a:endCxn id="118" idx="0"/>
            </p:cNvCxnSpPr>
            <p:nvPr/>
          </p:nvCxnSpPr>
          <p:spPr>
            <a:xfrm rot="5400000" flipH="1" flipV="1">
              <a:off x="1302408" y="2440866"/>
              <a:ext cx="12700" cy="1494647"/>
            </a:xfrm>
            <a:prstGeom prst="bentConnector3">
              <a:avLst>
                <a:gd name="adj1" fmla="val 565701"/>
              </a:avLst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單箭頭接點 141">
              <a:extLst>
                <a:ext uri="{FF2B5EF4-FFF2-40B4-BE49-F238E27FC236}">
                  <a16:creationId xmlns:a16="http://schemas.microsoft.com/office/drawing/2014/main" id="{FC9C1038-4B9A-98B4-F4B8-A0AC5D937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8202" y="3010183"/>
              <a:ext cx="0" cy="1780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單箭頭接點 159">
              <a:extLst>
                <a:ext uri="{FF2B5EF4-FFF2-40B4-BE49-F238E27FC236}">
                  <a16:creationId xmlns:a16="http://schemas.microsoft.com/office/drawing/2014/main" id="{474BAABD-07C8-BB5A-92DB-806410A6D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4433" y="4125432"/>
              <a:ext cx="0" cy="3969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接點: 肘形 167">
              <a:extLst>
                <a:ext uri="{FF2B5EF4-FFF2-40B4-BE49-F238E27FC236}">
                  <a16:creationId xmlns:a16="http://schemas.microsoft.com/office/drawing/2014/main" id="{5C09F9CA-C4A6-FDDD-84DE-3163A8EB3935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rot="10800000">
              <a:off x="661998" y="2458860"/>
              <a:ext cx="638174" cy="1888273"/>
            </a:xfrm>
            <a:prstGeom prst="bentConnector3">
              <a:avLst>
                <a:gd name="adj1" fmla="val 158582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單箭頭接點 174">
              <a:extLst>
                <a:ext uri="{FF2B5EF4-FFF2-40B4-BE49-F238E27FC236}">
                  <a16:creationId xmlns:a16="http://schemas.microsoft.com/office/drawing/2014/main" id="{541B125A-C474-04C5-6F73-A3B79855382C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 flipV="1">
              <a:off x="1288202" y="2573159"/>
              <a:ext cx="0" cy="2038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單箭頭接點 178">
              <a:extLst>
                <a:ext uri="{FF2B5EF4-FFF2-40B4-BE49-F238E27FC236}">
                  <a16:creationId xmlns:a16="http://schemas.microsoft.com/office/drawing/2014/main" id="{F2362CDF-CFBC-9BC5-F048-FA554AFD8CF2}"/>
                </a:ext>
              </a:extLst>
            </p:cNvPr>
            <p:cNvCxnSpPr>
              <a:cxnSpLocks/>
              <a:stCxn id="60" idx="0"/>
              <a:endCxn id="59" idx="2"/>
            </p:cNvCxnSpPr>
            <p:nvPr/>
          </p:nvCxnSpPr>
          <p:spPr>
            <a:xfrm flipV="1">
              <a:off x="1288202" y="2169013"/>
              <a:ext cx="0" cy="1755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單箭頭接點 181">
              <a:extLst>
                <a:ext uri="{FF2B5EF4-FFF2-40B4-BE49-F238E27FC236}">
                  <a16:creationId xmlns:a16="http://schemas.microsoft.com/office/drawing/2014/main" id="{94245B82-FB71-3875-757A-38C5196BCC06}"/>
                </a:ext>
              </a:extLst>
            </p:cNvPr>
            <p:cNvCxnSpPr>
              <a:cxnSpLocks/>
              <a:stCxn id="59" idx="0"/>
              <a:endCxn id="58" idx="2"/>
            </p:cNvCxnSpPr>
            <p:nvPr/>
          </p:nvCxnSpPr>
          <p:spPr>
            <a:xfrm flipV="1">
              <a:off x="1288202" y="1786846"/>
              <a:ext cx="0" cy="1535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單箭頭接點 184">
              <a:extLst>
                <a:ext uri="{FF2B5EF4-FFF2-40B4-BE49-F238E27FC236}">
                  <a16:creationId xmlns:a16="http://schemas.microsoft.com/office/drawing/2014/main" id="{5F5F6A6F-8492-192E-719A-5B4B7BA46C30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V="1">
              <a:off x="1288202" y="1341240"/>
              <a:ext cx="0" cy="2170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5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219860C7-A575-EE37-D101-C796CCDF57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1956462" y="1917878"/>
              <a:ext cx="287219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40DB0117-F00A-7782-D210-88F4B829EC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953586" y="2331534"/>
              <a:ext cx="290095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矩形: 圓角 1026">
                  <a:extLst>
                    <a:ext uri="{FF2B5EF4-FFF2-40B4-BE49-F238E27FC236}">
                      <a16:creationId xmlns:a16="http://schemas.microsoft.com/office/drawing/2014/main" id="{EA4FF50F-49E8-97D2-9B45-1AB6E9E37D9B}"/>
                    </a:ext>
                  </a:extLst>
                </p:cNvPr>
                <p:cNvSpPr/>
                <p:nvPr/>
              </p:nvSpPr>
              <p:spPr>
                <a:xfrm>
                  <a:off x="2173435" y="131103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05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27" name="矩形: 圓角 1026">
                  <a:extLst>
                    <a:ext uri="{FF2B5EF4-FFF2-40B4-BE49-F238E27FC236}">
                      <a16:creationId xmlns:a16="http://schemas.microsoft.com/office/drawing/2014/main" id="{EA4FF50F-49E8-97D2-9B45-1AB6E9E37D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435" y="131103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10"/>
                  <a:stretch>
                    <a:fillRect l="-23529" r="-11765" b="-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1D706EF1-DC4D-48EE-C913-7CB82917BB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953586" y="1530477"/>
              <a:ext cx="290095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29" name="接點: 肘形 1028">
              <a:extLst>
                <a:ext uri="{FF2B5EF4-FFF2-40B4-BE49-F238E27FC236}">
                  <a16:creationId xmlns:a16="http://schemas.microsoft.com/office/drawing/2014/main" id="{AFC77062-2424-84E7-E46D-04437ACA446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53289" y="1667415"/>
              <a:ext cx="638174" cy="607327"/>
            </a:xfrm>
            <a:prstGeom prst="bentConnector3">
              <a:avLst>
                <a:gd name="adj1" fmla="val 157804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4B51C504-6E88-FAC0-6609-AD4144184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6" t="20759" r="52087" b="19708"/>
          <a:stretch/>
        </p:blipFill>
        <p:spPr bwMode="auto">
          <a:xfrm>
            <a:off x="1455566" y="3803881"/>
            <a:ext cx="128226" cy="1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BF13E37-DDAC-8181-8E11-5CC2131F3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831784" y="3805841"/>
            <a:ext cx="129508" cy="12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A64277C4-04EF-4468-B29E-9C2C08A77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79718" y="3805841"/>
            <a:ext cx="129508" cy="12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59C73DC-376E-A3CB-F694-559EBDDD0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6" t="20759" r="52087" b="19708"/>
          <a:stretch/>
        </p:blipFill>
        <p:spPr bwMode="auto">
          <a:xfrm>
            <a:off x="706414" y="3803881"/>
            <a:ext cx="128226" cy="1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1E8D8660-0EA5-C06D-3275-8D1EB0213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6" t="20759" r="52087" b="19708"/>
          <a:stretch/>
        </p:blipFill>
        <p:spPr bwMode="auto">
          <a:xfrm>
            <a:off x="2222735" y="3803881"/>
            <a:ext cx="128226" cy="1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26948435-BB35-97DA-DCE0-9D89C0D1409C}"/>
              </a:ext>
            </a:extLst>
          </p:cNvPr>
          <p:cNvGrpSpPr/>
          <p:nvPr/>
        </p:nvGrpSpPr>
        <p:grpSpPr>
          <a:xfrm>
            <a:off x="897547" y="5287827"/>
            <a:ext cx="1090180" cy="753726"/>
            <a:chOff x="10246415" y="4540171"/>
            <a:chExt cx="1090180" cy="753726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614A9A45-5320-F9EF-F3ED-62A3A11359CF}"/>
                </a:ext>
              </a:extLst>
            </p:cNvPr>
            <p:cNvSpPr/>
            <p:nvPr/>
          </p:nvSpPr>
          <p:spPr>
            <a:xfrm>
              <a:off x="10246415" y="4540171"/>
              <a:ext cx="1062326" cy="75372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2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9FE3D4CD-7D9D-5364-CE43-BC9236C4E9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10324070" y="4603425"/>
              <a:ext cx="287219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BC4C7798-A816-AB2D-89E9-29C7F18BCA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0321194" y="4974204"/>
              <a:ext cx="290095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FF4BE10-D060-4B0C-A497-B5F2C09031C9}"/>
                </a:ext>
              </a:extLst>
            </p:cNvPr>
            <p:cNvSpPr txBox="1"/>
            <p:nvPr/>
          </p:nvSpPr>
          <p:spPr>
            <a:xfrm>
              <a:off x="10603702" y="4612983"/>
              <a:ext cx="5725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4DBAE8"/>
                  </a:solidFill>
                </a:rPr>
                <a:t>Frozen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8D26A2C-35C3-D292-4AE5-E8F28A8C1418}"/>
                </a:ext>
              </a:extLst>
            </p:cNvPr>
            <p:cNvSpPr txBox="1"/>
            <p:nvPr/>
          </p:nvSpPr>
          <p:spPr>
            <a:xfrm>
              <a:off x="10603702" y="4980796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04A24"/>
                  </a:solidFill>
                </a:rPr>
                <a:t>Fine-tune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2213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474E9A-B096-A0D9-3558-66608927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Pretrained LLM + PEFT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56438E-0DF5-318C-F704-F57DB6644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186677" cy="4758055"/>
          </a:xfrm>
        </p:spPr>
        <p:txBody>
          <a:bodyPr>
            <a:normAutofit/>
          </a:bodyPr>
          <a:lstStyle/>
          <a:p>
            <a:r>
              <a:rPr lang="en-US" dirty="0"/>
              <a:t>Pretrained Large Language Model (LLM)</a:t>
            </a:r>
          </a:p>
          <a:p>
            <a:pPr lvl="1"/>
            <a:r>
              <a:rPr lang="en-US" dirty="0"/>
              <a:t>The affine transformation in </a:t>
            </a:r>
            <a:r>
              <a:rPr lang="en-US" dirty="0">
                <a:solidFill>
                  <a:srgbClr val="FF0000"/>
                </a:solidFill>
              </a:rPr>
              <a:t>Layer Normalization</a:t>
            </a:r>
            <a:r>
              <a:rPr lang="en-US" dirty="0"/>
              <a:t> is fine-tuned.</a:t>
            </a:r>
          </a:p>
          <a:p>
            <a:pPr lvl="1"/>
            <a:r>
              <a:rPr lang="en-US" dirty="0"/>
              <a:t>All other parameters remain frozen.</a:t>
            </a:r>
          </a:p>
          <a:p>
            <a:pPr lvl="1"/>
            <a:r>
              <a:rPr lang="en-US" dirty="0"/>
              <a:t>We choose to use </a:t>
            </a:r>
            <a:r>
              <a:rPr lang="en-US" dirty="0">
                <a:solidFill>
                  <a:srgbClr val="FF0000"/>
                </a:solidFill>
              </a:rPr>
              <a:t>gpt2</a:t>
            </a:r>
            <a:r>
              <a:rPr lang="en-US" dirty="0"/>
              <a:t> in this paper.</a:t>
            </a:r>
          </a:p>
          <a:p>
            <a:endParaRPr lang="en-US" dirty="0"/>
          </a:p>
          <a:p>
            <a:r>
              <a:rPr lang="en-US" dirty="0"/>
              <a:t>Parameter-Efficient Fine-Tuning (PEFT)</a:t>
            </a:r>
          </a:p>
          <a:p>
            <a:pPr lvl="1"/>
            <a:r>
              <a:rPr lang="en-US" dirty="0"/>
              <a:t>The latest PEFT methods can be applied to the transformer block.</a:t>
            </a:r>
          </a:p>
          <a:p>
            <a:pPr lvl="2"/>
            <a:r>
              <a:rPr lang="en-US" dirty="0" err="1"/>
              <a:t>LoRA</a:t>
            </a:r>
            <a:endParaRPr lang="en-US" dirty="0"/>
          </a:p>
          <a:p>
            <a:pPr lvl="2"/>
            <a:r>
              <a:rPr lang="en-US" dirty="0" err="1"/>
              <a:t>AdaLoRA</a:t>
            </a:r>
            <a:endParaRPr lang="en-US" dirty="0"/>
          </a:p>
          <a:p>
            <a:pPr lvl="2"/>
            <a:r>
              <a:rPr lang="en-US" dirty="0"/>
              <a:t>IA</a:t>
            </a:r>
            <a:r>
              <a:rPr lang="en-US" baseline="30000" dirty="0"/>
              <a:t>3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E5B0FB-14B4-33B6-BC9F-5B69E66B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36</a:t>
            </a:fld>
            <a:endParaRPr lang="en-US"/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E95E5520-F77B-9FDE-12A6-36859D66FFFD}"/>
              </a:ext>
            </a:extLst>
          </p:cNvPr>
          <p:cNvGrpSpPr/>
          <p:nvPr/>
        </p:nvGrpSpPr>
        <p:grpSpPr>
          <a:xfrm>
            <a:off x="7678580" y="2233425"/>
            <a:ext cx="3588364" cy="3211336"/>
            <a:chOff x="7678580" y="2233425"/>
            <a:chExt cx="3588364" cy="3211336"/>
          </a:xfrm>
        </p:grpSpPr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D26D9274-993E-3710-2DF7-36B480DE0DA4}"/>
                </a:ext>
              </a:extLst>
            </p:cNvPr>
            <p:cNvGrpSpPr/>
            <p:nvPr/>
          </p:nvGrpSpPr>
          <p:grpSpPr>
            <a:xfrm>
              <a:off x="7678580" y="2233425"/>
              <a:ext cx="2204388" cy="3211336"/>
              <a:chOff x="5510145" y="1823332"/>
              <a:chExt cx="2204388" cy="3211336"/>
            </a:xfrm>
          </p:grpSpPr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EA1C5201-6A71-5B62-5DB0-723EE617E9DB}"/>
                  </a:ext>
                </a:extLst>
              </p:cNvPr>
              <p:cNvGrpSpPr/>
              <p:nvPr/>
            </p:nvGrpSpPr>
            <p:grpSpPr>
              <a:xfrm>
                <a:off x="5510145" y="1823332"/>
                <a:ext cx="2204388" cy="3211336"/>
                <a:chOff x="200235" y="1311039"/>
                <a:chExt cx="2204388" cy="3211336"/>
              </a:xfrm>
            </p:grpSpPr>
            <p:sp>
              <p:nvSpPr>
                <p:cNvPr id="6" name="矩形: 圓角 5">
                  <a:extLst>
                    <a:ext uri="{FF2B5EF4-FFF2-40B4-BE49-F238E27FC236}">
                      <a16:creationId xmlns:a16="http://schemas.microsoft.com/office/drawing/2014/main" id="{B8272896-C287-7457-0950-0A5996E9E617}"/>
                    </a:ext>
                  </a:extLst>
                </p:cNvPr>
                <p:cNvSpPr/>
                <p:nvPr/>
              </p:nvSpPr>
              <p:spPr>
                <a:xfrm>
                  <a:off x="200235" y="1501051"/>
                  <a:ext cx="2204388" cy="2922903"/>
                </a:xfrm>
                <a:prstGeom prst="roundRect">
                  <a:avLst>
                    <a:gd name="adj" fmla="val 5606"/>
                  </a:avLst>
                </a:prstGeom>
                <a:no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矩形: 圓角 6">
                  <a:extLst>
                    <a:ext uri="{FF2B5EF4-FFF2-40B4-BE49-F238E27FC236}">
                      <a16:creationId xmlns:a16="http://schemas.microsoft.com/office/drawing/2014/main" id="{A27397C1-E4DF-C2A3-091E-8A051B15DFD3}"/>
                    </a:ext>
                  </a:extLst>
                </p:cNvPr>
                <p:cNvSpPr/>
                <p:nvPr/>
              </p:nvSpPr>
              <p:spPr>
                <a:xfrm>
                  <a:off x="661998" y="1558246"/>
                  <a:ext cx="1252408" cy="228600"/>
                </a:xfrm>
                <a:prstGeom prst="roundRect">
                  <a:avLst/>
                </a:prstGeom>
                <a:noFill/>
                <a:ln>
                  <a:solidFill>
                    <a:srgbClr val="F04A2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Add &amp; Layer Norm</a:t>
                  </a:r>
                </a:p>
              </p:txBody>
            </p:sp>
            <p:sp>
              <p:nvSpPr>
                <p:cNvPr id="8" name="矩形: 圓角 7">
                  <a:extLst>
                    <a:ext uri="{FF2B5EF4-FFF2-40B4-BE49-F238E27FC236}">
                      <a16:creationId xmlns:a16="http://schemas.microsoft.com/office/drawing/2014/main" id="{EF0F2697-B8BF-28C4-DE53-98871A0DA5FF}"/>
                    </a:ext>
                  </a:extLst>
                </p:cNvPr>
                <p:cNvSpPr/>
                <p:nvPr/>
              </p:nvSpPr>
              <p:spPr>
                <a:xfrm>
                  <a:off x="661998" y="1940413"/>
                  <a:ext cx="1252408" cy="228600"/>
                </a:xfrm>
                <a:prstGeom prst="roundRect">
                  <a:avLst/>
                </a:prstGeom>
                <a:noFill/>
                <a:ln>
                  <a:solidFill>
                    <a:srgbClr val="4DBAE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Feed Forward</a:t>
                  </a:r>
                </a:p>
              </p:txBody>
            </p:sp>
            <p:sp>
              <p:nvSpPr>
                <p:cNvPr id="9" name="矩形: 圓角 8">
                  <a:extLst>
                    <a:ext uri="{FF2B5EF4-FFF2-40B4-BE49-F238E27FC236}">
                      <a16:creationId xmlns:a16="http://schemas.microsoft.com/office/drawing/2014/main" id="{9EECCC1F-FFEC-4990-5773-6D8FEC510A4E}"/>
                    </a:ext>
                  </a:extLst>
                </p:cNvPr>
                <p:cNvSpPr/>
                <p:nvPr/>
              </p:nvSpPr>
              <p:spPr>
                <a:xfrm>
                  <a:off x="661998" y="2344559"/>
                  <a:ext cx="1252408" cy="228600"/>
                </a:xfrm>
                <a:prstGeom prst="roundRect">
                  <a:avLst/>
                </a:prstGeom>
                <a:noFill/>
                <a:ln>
                  <a:solidFill>
                    <a:srgbClr val="F04A2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Add &amp; Layer Norm</a:t>
                  </a:r>
                </a:p>
              </p:txBody>
            </p:sp>
            <p:sp>
              <p:nvSpPr>
                <p:cNvPr id="10" name="矩形: 圓角 9">
                  <a:extLst>
                    <a:ext uri="{FF2B5EF4-FFF2-40B4-BE49-F238E27FC236}">
                      <a16:creationId xmlns:a16="http://schemas.microsoft.com/office/drawing/2014/main" id="{3D342FD7-9104-A331-A54E-E34C64186A58}"/>
                    </a:ext>
                  </a:extLst>
                </p:cNvPr>
                <p:cNvSpPr/>
                <p:nvPr/>
              </p:nvSpPr>
              <p:spPr>
                <a:xfrm>
                  <a:off x="367687" y="2686654"/>
                  <a:ext cx="1870984" cy="1601978"/>
                </a:xfrm>
                <a:prstGeom prst="roundRect">
                  <a:avLst>
                    <a:gd name="adj" fmla="val 6374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矩形: 圓角 10">
                  <a:extLst>
                    <a:ext uri="{FF2B5EF4-FFF2-40B4-BE49-F238E27FC236}">
                      <a16:creationId xmlns:a16="http://schemas.microsoft.com/office/drawing/2014/main" id="{4D48842E-F29A-3943-362E-A196AB8B896E}"/>
                    </a:ext>
                  </a:extLst>
                </p:cNvPr>
                <p:cNvSpPr/>
                <p:nvPr/>
              </p:nvSpPr>
              <p:spPr>
                <a:xfrm>
                  <a:off x="450249" y="3934789"/>
                  <a:ext cx="1705786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BE5D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Hidden States</a:t>
                  </a:r>
                </a:p>
              </p:txBody>
            </p:sp>
            <p:cxnSp>
              <p:nvCxnSpPr>
                <p:cNvPr id="12" name="直線單箭頭接點 11">
                  <a:extLst>
                    <a:ext uri="{FF2B5EF4-FFF2-40B4-BE49-F238E27FC236}">
                      <a16:creationId xmlns:a16="http://schemas.microsoft.com/office/drawing/2014/main" id="{466B0804-746C-CB99-80DC-0F06478B20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1964" y="3379126"/>
                  <a:ext cx="0" cy="54864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矩形: 圓角 12">
                      <a:extLst>
                        <a:ext uri="{FF2B5EF4-FFF2-40B4-BE49-F238E27FC236}">
                          <a16:creationId xmlns:a16="http://schemas.microsoft.com/office/drawing/2014/main" id="{957242B3-83D6-995C-B36D-A1912EFE9D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248" y="3604100"/>
                      <a:ext cx="209673" cy="182880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FFFFFF"/>
                    </a:solidFill>
                    <a:ln>
                      <a:solidFill>
                        <a:srgbClr val="4DBAE8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05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05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矩形: 圓角 12">
                      <a:extLst>
                        <a:ext uri="{FF2B5EF4-FFF2-40B4-BE49-F238E27FC236}">
                          <a16:creationId xmlns:a16="http://schemas.microsoft.com/office/drawing/2014/main" id="{957242B3-83D6-995C-B36D-A1912EFE9DC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0248" y="3604100"/>
                      <a:ext cx="209673" cy="182880"/>
                    </a:xfrm>
                    <a:prstGeom prst="roundRect">
                      <a:avLst>
                        <a:gd name="adj" fmla="val 0"/>
                      </a:avLst>
                    </a:prstGeom>
                    <a:blipFill>
                      <a:blip r:embed="rId2"/>
                      <a:stretch>
                        <a:fillRect l="-11111" b="-9375"/>
                      </a:stretch>
                    </a:blipFill>
                    <a:ln>
                      <a:solidFill>
                        <a:srgbClr val="4DBAE8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" name="直線單箭頭接點 13">
                  <a:extLst>
                    <a:ext uri="{FF2B5EF4-FFF2-40B4-BE49-F238E27FC236}">
                      <a16:creationId xmlns:a16="http://schemas.microsoft.com/office/drawing/2014/main" id="{CB07815C-EA54-D30F-16F4-CAAEDE13D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4439" y="3379126"/>
                  <a:ext cx="0" cy="54864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線單箭頭接點 14">
                  <a:extLst>
                    <a:ext uri="{FF2B5EF4-FFF2-40B4-BE49-F238E27FC236}">
                      <a16:creationId xmlns:a16="http://schemas.microsoft.com/office/drawing/2014/main" id="{867BDD1E-7D35-4D40-1A13-CC35E24073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50089" y="3379126"/>
                  <a:ext cx="0" cy="54864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矩形: 圓角 15">
                      <a:extLst>
                        <a:ext uri="{FF2B5EF4-FFF2-40B4-BE49-F238E27FC236}">
                          <a16:creationId xmlns:a16="http://schemas.microsoft.com/office/drawing/2014/main" id="{11C1E343-7543-ED76-E138-3AF97022E8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248" y="3188189"/>
                      <a:ext cx="209673" cy="182880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FFFFFF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oMath>
                        </m:oMathPara>
                      </a14:m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矩形: 圓角 15">
                      <a:extLst>
                        <a:ext uri="{FF2B5EF4-FFF2-40B4-BE49-F238E27FC236}">
                          <a16:creationId xmlns:a16="http://schemas.microsoft.com/office/drawing/2014/main" id="{11C1E343-7543-ED76-E138-3AF97022E8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0248" y="3188189"/>
                      <a:ext cx="209673" cy="182880"/>
                    </a:xfrm>
                    <a:prstGeom prst="roundRect">
                      <a:avLst>
                        <a:gd name="adj" fmla="val 0"/>
                      </a:avLst>
                    </a:prstGeom>
                    <a:blipFill>
                      <a:blip r:embed="rId3"/>
                      <a:stretch>
                        <a:fillRect b="-187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矩形: 圓角 16">
                      <a:extLst>
                        <a:ext uri="{FF2B5EF4-FFF2-40B4-BE49-F238E27FC236}">
                          <a16:creationId xmlns:a16="http://schemas.microsoft.com/office/drawing/2014/main" id="{783341F9-2055-2430-934D-CD14F15DB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1371" y="3188189"/>
                      <a:ext cx="209673" cy="182880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FFFFFF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oMath>
                        </m:oMathPara>
                      </a14:m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矩形: 圓角 16">
                      <a:extLst>
                        <a:ext uri="{FF2B5EF4-FFF2-40B4-BE49-F238E27FC236}">
                          <a16:creationId xmlns:a16="http://schemas.microsoft.com/office/drawing/2014/main" id="{783341F9-2055-2430-934D-CD14F15DBD1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91371" y="3188189"/>
                      <a:ext cx="209673" cy="182880"/>
                    </a:xfrm>
                    <a:prstGeom prst="roundRect">
                      <a:avLst>
                        <a:gd name="adj" fmla="val 0"/>
                      </a:avLst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矩形: 圓角 17">
                      <a:extLst>
                        <a:ext uri="{FF2B5EF4-FFF2-40B4-BE49-F238E27FC236}">
                          <a16:creationId xmlns:a16="http://schemas.microsoft.com/office/drawing/2014/main" id="{77C3BD43-DCEE-6304-8AEE-811AAD89AA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4895" y="3188189"/>
                      <a:ext cx="209673" cy="182880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FFFFFF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oMath>
                        </m:oMathPara>
                      </a14:m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矩形: 圓角 17">
                      <a:extLst>
                        <a:ext uri="{FF2B5EF4-FFF2-40B4-BE49-F238E27FC236}">
                          <a16:creationId xmlns:a16="http://schemas.microsoft.com/office/drawing/2014/main" id="{77C3BD43-DCEE-6304-8AEE-811AAD89AA4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44895" y="3188189"/>
                      <a:ext cx="209673" cy="182880"/>
                    </a:xfrm>
                    <a:prstGeom prst="roundRect">
                      <a:avLst>
                        <a:gd name="adj" fmla="val 0"/>
                      </a:avLst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矩形: 圓角 18">
                      <a:extLst>
                        <a:ext uri="{FF2B5EF4-FFF2-40B4-BE49-F238E27FC236}">
                          <a16:creationId xmlns:a16="http://schemas.microsoft.com/office/drawing/2014/main" id="{09F82E9F-1306-6BED-8AA0-04CE4EC88F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1814" y="3604100"/>
                      <a:ext cx="209673" cy="182880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FFFFFF"/>
                    </a:solidFill>
                    <a:ln>
                      <a:solidFill>
                        <a:srgbClr val="4DBAE8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05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05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0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矩形: 圓角 18">
                      <a:extLst>
                        <a:ext uri="{FF2B5EF4-FFF2-40B4-BE49-F238E27FC236}">
                          <a16:creationId xmlns:a16="http://schemas.microsoft.com/office/drawing/2014/main" id="{09F82E9F-1306-6BED-8AA0-04CE4EC88F9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91814" y="3604100"/>
                      <a:ext cx="209673" cy="182880"/>
                    </a:xfrm>
                    <a:prstGeom prst="roundRect">
                      <a:avLst>
                        <a:gd name="adj" fmla="val 0"/>
                      </a:avLst>
                    </a:prstGeom>
                    <a:blipFill>
                      <a:blip r:embed="rId6"/>
                      <a:stretch>
                        <a:fillRect l="-10811" r="-2703" b="-3125"/>
                      </a:stretch>
                    </a:blipFill>
                    <a:ln>
                      <a:solidFill>
                        <a:srgbClr val="4DBAE8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矩形: 圓角 19">
                      <a:extLst>
                        <a:ext uri="{FF2B5EF4-FFF2-40B4-BE49-F238E27FC236}">
                          <a16:creationId xmlns:a16="http://schemas.microsoft.com/office/drawing/2014/main" id="{7D0C3C9E-D27B-41A0-973F-3283BF3FF5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6361" y="3604100"/>
                      <a:ext cx="209673" cy="182880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FFFFFF"/>
                    </a:solidFill>
                    <a:ln>
                      <a:solidFill>
                        <a:srgbClr val="4DBAE8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05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05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05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0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矩形: 圓角 19">
                      <a:extLst>
                        <a:ext uri="{FF2B5EF4-FFF2-40B4-BE49-F238E27FC236}">
                          <a16:creationId xmlns:a16="http://schemas.microsoft.com/office/drawing/2014/main" id="{7D0C3C9E-D27B-41A0-973F-3283BF3FF5F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46361" y="3604100"/>
                      <a:ext cx="209673" cy="182880"/>
                    </a:xfrm>
                    <a:prstGeom prst="roundRect">
                      <a:avLst>
                        <a:gd name="adj" fmla="val 0"/>
                      </a:avLst>
                    </a:prstGeom>
                    <a:blipFill>
                      <a:blip r:embed="rId7"/>
                      <a:stretch>
                        <a:fillRect l="-8333"/>
                      </a:stretch>
                    </a:blipFill>
                    <a:ln>
                      <a:solidFill>
                        <a:srgbClr val="4DBAE8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1" name="接點: 肘形 20">
                  <a:extLst>
                    <a:ext uri="{FF2B5EF4-FFF2-40B4-BE49-F238E27FC236}">
                      <a16:creationId xmlns:a16="http://schemas.microsoft.com/office/drawing/2014/main" id="{BCCC0F7B-FA99-66E2-7318-B8A3886EA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520226" y="3538347"/>
                  <a:ext cx="418181" cy="374704"/>
                </a:xfrm>
                <a:prstGeom prst="bentConnector3">
                  <a:avLst>
                    <a:gd name="adj1" fmla="val 100110"/>
                  </a:avLst>
                </a:prstGeom>
                <a:ln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矩形: 圓角 21">
                  <a:extLst>
                    <a:ext uri="{FF2B5EF4-FFF2-40B4-BE49-F238E27FC236}">
                      <a16:creationId xmlns:a16="http://schemas.microsoft.com/office/drawing/2014/main" id="{9DDC3316-8683-EFF3-7AA2-2ED43B0E422B}"/>
                    </a:ext>
                  </a:extLst>
                </p:cNvPr>
                <p:cNvSpPr/>
                <p:nvPr/>
              </p:nvSpPr>
              <p:spPr>
                <a:xfrm>
                  <a:off x="671703" y="3604100"/>
                  <a:ext cx="464561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CD2F6"/>
                </a:solidFill>
                <a:ln>
                  <a:solidFill>
                    <a:srgbClr val="F04A2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 err="1">
                      <a:solidFill>
                        <a:schemeClr val="tx1"/>
                      </a:solidFill>
                    </a:rPr>
                    <a:t>LoRA</a:t>
                  </a:r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72BA136A-4D9F-DADA-1071-12AEC75F4F4C}"/>
                    </a:ext>
                  </a:extLst>
                </p:cNvPr>
                <p:cNvSpPr txBox="1"/>
                <p:nvPr/>
              </p:nvSpPr>
              <p:spPr>
                <a:xfrm>
                  <a:off x="562687" y="3384940"/>
                  <a:ext cx="32573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i="0" dirty="0">
                      <a:solidFill>
                        <a:srgbClr val="202122"/>
                      </a:solidFill>
                      <a:effectLst/>
                      <a:latin typeface="Arial" panose="020B0604020202020204" pitchFamily="34" charset="0"/>
                    </a:rPr>
                    <a:t>⊕</a:t>
                  </a:r>
                  <a:endParaRPr lang="en-US" sz="1100" dirty="0"/>
                </a:p>
              </p:txBody>
            </p:sp>
            <p:cxnSp>
              <p:nvCxnSpPr>
                <p:cNvPr id="24" name="接點: 肘形 23">
                  <a:extLst>
                    <a:ext uri="{FF2B5EF4-FFF2-40B4-BE49-F238E27FC236}">
                      <a16:creationId xmlns:a16="http://schemas.microsoft.com/office/drawing/2014/main" id="{8193EBD5-CB9C-F54C-5A65-BC67AD7CE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1270328" y="3538348"/>
                  <a:ext cx="418181" cy="374704"/>
                </a:xfrm>
                <a:prstGeom prst="bentConnector3">
                  <a:avLst>
                    <a:gd name="adj1" fmla="val 100110"/>
                  </a:avLst>
                </a:prstGeom>
                <a:ln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C9A9436A-0FC8-1B57-AA5E-B3FA7ABBF7A8}"/>
                    </a:ext>
                  </a:extLst>
                </p:cNvPr>
                <p:cNvSpPr txBox="1"/>
                <p:nvPr/>
              </p:nvSpPr>
              <p:spPr>
                <a:xfrm>
                  <a:off x="1312789" y="3384941"/>
                  <a:ext cx="32573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i="0" dirty="0">
                      <a:solidFill>
                        <a:srgbClr val="202122"/>
                      </a:solidFill>
                      <a:effectLst/>
                      <a:latin typeface="Arial" panose="020B0604020202020204" pitchFamily="34" charset="0"/>
                    </a:rPr>
                    <a:t>⊕</a:t>
                  </a:r>
                  <a:endParaRPr lang="en-US" sz="1100" dirty="0"/>
                </a:p>
              </p:txBody>
            </p:sp>
            <p:sp>
              <p:nvSpPr>
                <p:cNvPr id="26" name="矩形: 圓角 25">
                  <a:extLst>
                    <a:ext uri="{FF2B5EF4-FFF2-40B4-BE49-F238E27FC236}">
                      <a16:creationId xmlns:a16="http://schemas.microsoft.com/office/drawing/2014/main" id="{A9193474-14E7-05EB-5114-C2E53892F07A}"/>
                    </a:ext>
                  </a:extLst>
                </p:cNvPr>
                <p:cNvSpPr/>
                <p:nvPr/>
              </p:nvSpPr>
              <p:spPr>
                <a:xfrm>
                  <a:off x="1415553" y="3604100"/>
                  <a:ext cx="464561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CD2F6"/>
                </a:solidFill>
                <a:ln>
                  <a:solidFill>
                    <a:srgbClr val="F04A2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 err="1">
                      <a:solidFill>
                        <a:schemeClr val="tx1"/>
                      </a:solidFill>
                    </a:rPr>
                    <a:t>LoRA</a:t>
                  </a:r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矩形: 圓角 26">
                  <a:extLst>
                    <a:ext uri="{FF2B5EF4-FFF2-40B4-BE49-F238E27FC236}">
                      <a16:creationId xmlns:a16="http://schemas.microsoft.com/office/drawing/2014/main" id="{534EF03C-D947-81AF-021F-527225600AFC}"/>
                    </a:ext>
                  </a:extLst>
                </p:cNvPr>
                <p:cNvSpPr/>
                <p:nvPr/>
              </p:nvSpPr>
              <p:spPr>
                <a:xfrm>
                  <a:off x="661998" y="2776006"/>
                  <a:ext cx="1252408" cy="22860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Attention</a:t>
                  </a:r>
                </a:p>
              </p:txBody>
            </p:sp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FF8163DB-FCFF-90BB-2702-D7571C867BDD}"/>
                    </a:ext>
                  </a:extLst>
                </p:cNvPr>
                <p:cNvSpPr txBox="1"/>
                <p:nvPr/>
              </p:nvSpPr>
              <p:spPr>
                <a:xfrm>
                  <a:off x="348942" y="4081660"/>
                  <a:ext cx="83227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b="1" dirty="0"/>
                    <a:t>Multi-Head</a:t>
                  </a:r>
                </a:p>
              </p:txBody>
            </p:sp>
            <p:cxnSp>
              <p:nvCxnSpPr>
                <p:cNvPr id="29" name="接點: 肘形 28">
                  <a:extLst>
                    <a:ext uri="{FF2B5EF4-FFF2-40B4-BE49-F238E27FC236}">
                      <a16:creationId xmlns:a16="http://schemas.microsoft.com/office/drawing/2014/main" id="{C0517033-357E-4FD9-4D2D-5D4188123FF2}"/>
                    </a:ext>
                  </a:extLst>
                </p:cNvPr>
                <p:cNvCxnSpPr>
                  <a:cxnSpLocks/>
                  <a:stCxn id="16" idx="0"/>
                  <a:endCxn id="18" idx="0"/>
                </p:cNvCxnSpPr>
                <p:nvPr/>
              </p:nvCxnSpPr>
              <p:spPr>
                <a:xfrm rot="5400000" flipH="1" flipV="1">
                  <a:off x="1302408" y="2440866"/>
                  <a:ext cx="12700" cy="1494647"/>
                </a:xfrm>
                <a:prstGeom prst="bentConnector3">
                  <a:avLst>
                    <a:gd name="adj1" fmla="val 565701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單箭頭接點 29">
                  <a:extLst>
                    <a:ext uri="{FF2B5EF4-FFF2-40B4-BE49-F238E27FC236}">
                      <a16:creationId xmlns:a16="http://schemas.microsoft.com/office/drawing/2014/main" id="{A8D10285-E0E6-400D-3FF8-BA89A24E8F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88202" y="3010183"/>
                  <a:ext cx="0" cy="1780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單箭頭接點 30">
                  <a:extLst>
                    <a:ext uri="{FF2B5EF4-FFF2-40B4-BE49-F238E27FC236}">
                      <a16:creationId xmlns:a16="http://schemas.microsoft.com/office/drawing/2014/main" id="{33A598C0-E097-319A-DC8A-080647AA49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4433" y="4125432"/>
                  <a:ext cx="0" cy="3969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接點: 肘形 31">
                  <a:extLst>
                    <a:ext uri="{FF2B5EF4-FFF2-40B4-BE49-F238E27FC236}">
                      <a16:creationId xmlns:a16="http://schemas.microsoft.com/office/drawing/2014/main" id="{ED55B9CA-FB3B-E3A4-0A21-AB7DDE7F56F1}"/>
                    </a:ext>
                  </a:extLst>
                </p:cNvPr>
                <p:cNvCxnSpPr>
                  <a:cxnSpLocks/>
                  <a:endCxn id="9" idx="1"/>
                </p:cNvCxnSpPr>
                <p:nvPr/>
              </p:nvCxnSpPr>
              <p:spPr>
                <a:xfrm rot="10800000">
                  <a:off x="661998" y="2458860"/>
                  <a:ext cx="638174" cy="1888273"/>
                </a:xfrm>
                <a:prstGeom prst="bentConnector3">
                  <a:avLst>
                    <a:gd name="adj1" fmla="val 158582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單箭頭接點 32">
                  <a:extLst>
                    <a:ext uri="{FF2B5EF4-FFF2-40B4-BE49-F238E27FC236}">
                      <a16:creationId xmlns:a16="http://schemas.microsoft.com/office/drawing/2014/main" id="{8E69ECB9-DE89-427A-9A28-E5463B4CD68C}"/>
                    </a:ext>
                  </a:extLst>
                </p:cNvPr>
                <p:cNvCxnSpPr>
                  <a:cxnSpLocks/>
                  <a:endCxn id="9" idx="2"/>
                </p:cNvCxnSpPr>
                <p:nvPr/>
              </p:nvCxnSpPr>
              <p:spPr>
                <a:xfrm flipV="1">
                  <a:off x="1288202" y="2573159"/>
                  <a:ext cx="0" cy="20380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單箭頭接點 33">
                  <a:extLst>
                    <a:ext uri="{FF2B5EF4-FFF2-40B4-BE49-F238E27FC236}">
                      <a16:creationId xmlns:a16="http://schemas.microsoft.com/office/drawing/2014/main" id="{385F4474-BAED-55DD-F5C4-288EC77ABD6E}"/>
                    </a:ext>
                  </a:extLst>
                </p:cNvPr>
                <p:cNvCxnSpPr>
                  <a:cxnSpLocks/>
                  <a:stCxn id="9" idx="0"/>
                  <a:endCxn id="8" idx="2"/>
                </p:cNvCxnSpPr>
                <p:nvPr/>
              </p:nvCxnSpPr>
              <p:spPr>
                <a:xfrm flipV="1">
                  <a:off x="1288202" y="2169013"/>
                  <a:ext cx="0" cy="1755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單箭頭接點 34">
                  <a:extLst>
                    <a:ext uri="{FF2B5EF4-FFF2-40B4-BE49-F238E27FC236}">
                      <a16:creationId xmlns:a16="http://schemas.microsoft.com/office/drawing/2014/main" id="{CFE1CF03-9BA2-14E5-AB56-F31A1E16A71D}"/>
                    </a:ext>
                  </a:extLst>
                </p:cNvPr>
                <p:cNvCxnSpPr>
                  <a:cxnSpLocks/>
                  <a:stCxn id="8" idx="0"/>
                  <a:endCxn id="7" idx="2"/>
                </p:cNvCxnSpPr>
                <p:nvPr/>
              </p:nvCxnSpPr>
              <p:spPr>
                <a:xfrm flipV="1">
                  <a:off x="1288202" y="1786846"/>
                  <a:ext cx="0" cy="1535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單箭頭接點 35">
                  <a:extLst>
                    <a:ext uri="{FF2B5EF4-FFF2-40B4-BE49-F238E27FC236}">
                      <a16:creationId xmlns:a16="http://schemas.microsoft.com/office/drawing/2014/main" id="{4432D5D9-63A2-0933-B143-D067739957CA}"/>
                    </a:ext>
                  </a:extLst>
                </p:cNvPr>
                <p:cNvCxnSpPr>
                  <a:cxnSpLocks/>
                  <a:stCxn id="7" idx="0"/>
                </p:cNvCxnSpPr>
                <p:nvPr/>
              </p:nvCxnSpPr>
              <p:spPr>
                <a:xfrm flipV="1">
                  <a:off x="1288202" y="1341240"/>
                  <a:ext cx="0" cy="2170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7" name="Picture 2" descr="Premium Vector | Sold and hot icon snowflake and fire illustration symbol  sign climat control button vector">
                  <a:extLst>
                    <a:ext uri="{FF2B5EF4-FFF2-40B4-BE49-F238E27FC236}">
                      <a16:creationId xmlns:a16="http://schemas.microsoft.com/office/drawing/2014/main" id="{25B234F9-AC78-3F67-1582-65CC12475D3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>
                              <a14:foregroundMark x1="63259" y1="32337" x2="63259" y2="32337"/>
                              <a14:foregroundMark x1="63099" y1="54620" x2="63099" y2="54620"/>
                              <a14:backgroundMark x1="30192" y1="50815" x2="30192" y2="50815"/>
                              <a14:backgroundMark x1="67412" y1="67663" x2="67412" y2="6766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26" t="20759" r="52087" b="19708"/>
                <a:stretch/>
              </p:blipFill>
              <p:spPr bwMode="auto">
                <a:xfrm>
                  <a:off x="1956462" y="1917878"/>
                  <a:ext cx="287219" cy="2897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" descr="Premium Vector | Sold and hot icon snowflake and fire illustration symbol  sign climat control button vector">
                  <a:extLst>
                    <a:ext uri="{FF2B5EF4-FFF2-40B4-BE49-F238E27FC236}">
                      <a16:creationId xmlns:a16="http://schemas.microsoft.com/office/drawing/2014/main" id="{496F7D90-5ECF-8F6F-87E4-6E8D526198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>
                              <a14:foregroundMark x1="63259" y1="32337" x2="63259" y2="32337"/>
                              <a14:foregroundMark x1="63099" y1="54620" x2="63099" y2="54620"/>
                              <a14:backgroundMark x1="30192" y1="50815" x2="30192" y2="50815"/>
                              <a14:backgroundMark x1="67412" y1="67663" x2="67412" y2="6766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062" t="21390" r="12903" b="20882"/>
                <a:stretch/>
              </p:blipFill>
              <p:spPr bwMode="auto">
                <a:xfrm>
                  <a:off x="1953586" y="2331534"/>
                  <a:ext cx="290095" cy="2809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矩形: 圓角 38">
                      <a:extLst>
                        <a:ext uri="{FF2B5EF4-FFF2-40B4-BE49-F238E27FC236}">
                          <a16:creationId xmlns:a16="http://schemas.microsoft.com/office/drawing/2014/main" id="{9ECBA610-D881-EE5D-E402-DFB544C63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73435" y="1311039"/>
                      <a:ext cx="209673" cy="182880"/>
                    </a:xfrm>
                    <a:prstGeom prst="roundRect">
                      <a:avLst>
                        <a:gd name="adj" fmla="val 0"/>
                      </a:avLst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105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oMath>
                        </m:oMathPara>
                      </a14:m>
                      <a:endParaRPr lang="en-US" sz="10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矩形: 圓角 38">
                      <a:extLst>
                        <a:ext uri="{FF2B5EF4-FFF2-40B4-BE49-F238E27FC236}">
                          <a16:creationId xmlns:a16="http://schemas.microsoft.com/office/drawing/2014/main" id="{9ECBA610-D881-EE5D-E402-DFB544C6333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3435" y="1311039"/>
                      <a:ext cx="209673" cy="182880"/>
                    </a:xfrm>
                    <a:prstGeom prst="roundRect">
                      <a:avLst>
                        <a:gd name="adj" fmla="val 0"/>
                      </a:avLst>
                    </a:prstGeom>
                    <a:blipFill>
                      <a:blip r:embed="rId10"/>
                      <a:stretch>
                        <a:fillRect l="-22857" r="-11429" b="-3333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40" name="Picture 2" descr="Premium Vector | Sold and hot icon snowflake and fire illustration symbol  sign climat control button vector">
                  <a:extLst>
                    <a:ext uri="{FF2B5EF4-FFF2-40B4-BE49-F238E27FC236}">
                      <a16:creationId xmlns:a16="http://schemas.microsoft.com/office/drawing/2014/main" id="{F0B4F50A-871F-BCF3-9D06-A204E654F7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>
                              <a14:foregroundMark x1="63259" y1="32337" x2="63259" y2="32337"/>
                              <a14:foregroundMark x1="63099" y1="54620" x2="63099" y2="54620"/>
                              <a14:backgroundMark x1="30192" y1="50815" x2="30192" y2="50815"/>
                              <a14:backgroundMark x1="67412" y1="67663" x2="67412" y2="6766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062" t="21390" r="12903" b="20882"/>
                <a:stretch/>
              </p:blipFill>
              <p:spPr bwMode="auto">
                <a:xfrm>
                  <a:off x="1953586" y="1530477"/>
                  <a:ext cx="290095" cy="2809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1" name="接點: 肘形 40">
                  <a:extLst>
                    <a:ext uri="{FF2B5EF4-FFF2-40B4-BE49-F238E27FC236}">
                      <a16:creationId xmlns:a16="http://schemas.microsoft.com/office/drawing/2014/main" id="{EE3CF10E-AC29-D88D-AFE9-E7CAF55009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653289" y="1667415"/>
                  <a:ext cx="638174" cy="607327"/>
                </a:xfrm>
                <a:prstGeom prst="bentConnector3">
                  <a:avLst>
                    <a:gd name="adj1" fmla="val 157804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2" name="Picture 2" descr="Premium Vector | Sold and hot icon snowflake and fire illustration symbol  sign climat control button vector">
                <a:extLst>
                  <a:ext uri="{FF2B5EF4-FFF2-40B4-BE49-F238E27FC236}">
                    <a16:creationId xmlns:a16="http://schemas.microsoft.com/office/drawing/2014/main" id="{23F8BA58-76CF-BEBA-B3EB-36E53FB40B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63259" y1="32337" x2="63259" y2="32337"/>
                            <a14:foregroundMark x1="63099" y1="54620" x2="63099" y2="54620"/>
                            <a14:backgroundMark x1="30192" y1="50815" x2="30192" y2="50815"/>
                            <a14:backgroundMark x1="67412" y1="67663" x2="67412" y2="676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26" t="20759" r="52087" b="19708"/>
              <a:stretch/>
            </p:blipFill>
            <p:spPr bwMode="auto">
              <a:xfrm>
                <a:off x="6611041" y="4316174"/>
                <a:ext cx="128226" cy="129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Premium Vector | Sold and hot icon snowflake and fire illustration symbol  sign climat control button vector">
                <a:extLst>
                  <a:ext uri="{FF2B5EF4-FFF2-40B4-BE49-F238E27FC236}">
                    <a16:creationId xmlns:a16="http://schemas.microsoft.com/office/drawing/2014/main" id="{155071B0-4D44-EC22-2EF3-1BAC10E80B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63259" y1="32337" x2="63259" y2="32337"/>
                            <a14:foregroundMark x1="63099" y1="54620" x2="63099" y2="54620"/>
                            <a14:backgroundMark x1="30192" y1="50815" x2="30192" y2="50815"/>
                            <a14:backgroundMark x1="67412" y1="67663" x2="67412" y2="676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2" t="21390" r="12903" b="20882"/>
              <a:stretch/>
            </p:blipFill>
            <p:spPr bwMode="auto">
              <a:xfrm>
                <a:off x="6987259" y="4318134"/>
                <a:ext cx="129508" cy="1254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Premium Vector | Sold and hot icon snowflake and fire illustration symbol  sign climat control button vector">
                <a:extLst>
                  <a:ext uri="{FF2B5EF4-FFF2-40B4-BE49-F238E27FC236}">
                    <a16:creationId xmlns:a16="http://schemas.microsoft.com/office/drawing/2014/main" id="{F8CC9465-0701-6DF3-7BA2-88D971180A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63259" y1="32337" x2="63259" y2="32337"/>
                            <a14:foregroundMark x1="63099" y1="54620" x2="63099" y2="54620"/>
                            <a14:backgroundMark x1="30192" y1="50815" x2="30192" y2="50815"/>
                            <a14:backgroundMark x1="67412" y1="67663" x2="67412" y2="676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2" t="21390" r="12903" b="20882"/>
              <a:stretch/>
            </p:blipFill>
            <p:spPr bwMode="auto">
              <a:xfrm>
                <a:off x="6235193" y="4318134"/>
                <a:ext cx="129508" cy="1254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Premium Vector | Sold and hot icon snowflake and fire illustration symbol  sign climat control button vector">
                <a:extLst>
                  <a:ext uri="{FF2B5EF4-FFF2-40B4-BE49-F238E27FC236}">
                    <a16:creationId xmlns:a16="http://schemas.microsoft.com/office/drawing/2014/main" id="{B2AB0412-83FA-35E3-3D3D-0FDB42924D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63259" y1="32337" x2="63259" y2="32337"/>
                            <a14:foregroundMark x1="63099" y1="54620" x2="63099" y2="54620"/>
                            <a14:backgroundMark x1="30192" y1="50815" x2="30192" y2="50815"/>
                            <a14:backgroundMark x1="67412" y1="67663" x2="67412" y2="676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26" t="20759" r="52087" b="19708"/>
              <a:stretch/>
            </p:blipFill>
            <p:spPr bwMode="auto">
              <a:xfrm>
                <a:off x="5861889" y="4316174"/>
                <a:ext cx="128226" cy="129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Premium Vector | Sold and hot icon snowflake and fire illustration symbol  sign climat control button vector">
                <a:extLst>
                  <a:ext uri="{FF2B5EF4-FFF2-40B4-BE49-F238E27FC236}">
                    <a16:creationId xmlns:a16="http://schemas.microsoft.com/office/drawing/2014/main" id="{E01E77D8-D499-BEFE-A958-69455EE1F1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63259" y1="32337" x2="63259" y2="32337"/>
                            <a14:foregroundMark x1="63099" y1="54620" x2="63099" y2="54620"/>
                            <a14:backgroundMark x1="30192" y1="50815" x2="30192" y2="50815"/>
                            <a14:backgroundMark x1="67412" y1="67663" x2="67412" y2="676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26" t="20759" r="52087" b="19708"/>
              <a:stretch/>
            </p:blipFill>
            <p:spPr bwMode="auto">
              <a:xfrm>
                <a:off x="7378210" y="4316174"/>
                <a:ext cx="128226" cy="129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45619B8A-409B-DC7F-C53E-498DC44C8A8E}"/>
                </a:ext>
              </a:extLst>
            </p:cNvPr>
            <p:cNvGrpSpPr/>
            <p:nvPr/>
          </p:nvGrpSpPr>
          <p:grpSpPr>
            <a:xfrm>
              <a:off x="10176764" y="3534914"/>
              <a:ext cx="1090180" cy="753726"/>
              <a:chOff x="10246415" y="4540171"/>
              <a:chExt cx="1090180" cy="753726"/>
            </a:xfrm>
          </p:grpSpPr>
          <p:sp>
            <p:nvSpPr>
              <p:cNvPr id="48" name="矩形: 圓角 47">
                <a:extLst>
                  <a:ext uri="{FF2B5EF4-FFF2-40B4-BE49-F238E27FC236}">
                    <a16:creationId xmlns:a16="http://schemas.microsoft.com/office/drawing/2014/main" id="{A4BB7E17-1E6D-704B-7FD9-25FDA96A4F94}"/>
                  </a:ext>
                </a:extLst>
              </p:cNvPr>
              <p:cNvSpPr/>
              <p:nvPr/>
            </p:nvSpPr>
            <p:spPr>
              <a:xfrm>
                <a:off x="10246415" y="4540171"/>
                <a:ext cx="1062326" cy="753726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pic>
            <p:nvPicPr>
              <p:cNvPr id="49" name="Picture 2" descr="Premium Vector | Sold and hot icon snowflake and fire illustration symbol  sign climat control button vector">
                <a:extLst>
                  <a:ext uri="{FF2B5EF4-FFF2-40B4-BE49-F238E27FC236}">
                    <a16:creationId xmlns:a16="http://schemas.microsoft.com/office/drawing/2014/main" id="{34AF38A0-2BB7-884C-58D4-F7A0DFCDB1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63259" y1="32337" x2="63259" y2="32337"/>
                            <a14:foregroundMark x1="63099" y1="54620" x2="63099" y2="54620"/>
                            <a14:backgroundMark x1="30192" y1="50815" x2="30192" y2="50815"/>
                            <a14:backgroundMark x1="67412" y1="67663" x2="67412" y2="676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26" t="20759" r="52087" b="19708"/>
              <a:stretch/>
            </p:blipFill>
            <p:spPr bwMode="auto">
              <a:xfrm>
                <a:off x="10324070" y="4603425"/>
                <a:ext cx="287219" cy="289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Premium Vector | Sold and hot icon snowflake and fire illustration symbol  sign climat control button vector">
                <a:extLst>
                  <a:ext uri="{FF2B5EF4-FFF2-40B4-BE49-F238E27FC236}">
                    <a16:creationId xmlns:a16="http://schemas.microsoft.com/office/drawing/2014/main" id="{0A7C82B1-5F5A-7968-BC3C-186FE6E3FD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63259" y1="32337" x2="63259" y2="32337"/>
                            <a14:foregroundMark x1="63099" y1="54620" x2="63099" y2="54620"/>
                            <a14:backgroundMark x1="30192" y1="50815" x2="30192" y2="50815"/>
                            <a14:backgroundMark x1="67412" y1="67663" x2="67412" y2="676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2" t="21390" r="12903" b="20882"/>
              <a:stretch/>
            </p:blipFill>
            <p:spPr bwMode="auto">
              <a:xfrm>
                <a:off x="10321194" y="4974204"/>
                <a:ext cx="290095" cy="2809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942F360B-01C3-498A-09F6-DE9F12F6E753}"/>
                  </a:ext>
                </a:extLst>
              </p:cNvPr>
              <p:cNvSpPr txBox="1"/>
              <p:nvPr/>
            </p:nvSpPr>
            <p:spPr>
              <a:xfrm>
                <a:off x="10603702" y="4612983"/>
                <a:ext cx="57259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4DBAE8"/>
                    </a:solidFill>
                  </a:rPr>
                  <a:t>Frozen</a:t>
                </a:r>
              </a:p>
            </p:txBody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6691137C-22DD-EC0F-DB07-8F54F207A7DB}"/>
                  </a:ext>
                </a:extLst>
              </p:cNvPr>
              <p:cNvSpPr txBox="1"/>
              <p:nvPr/>
            </p:nvSpPr>
            <p:spPr>
              <a:xfrm>
                <a:off x="10603702" y="4980796"/>
                <a:ext cx="73289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F04A24"/>
                    </a:solidFill>
                  </a:rPr>
                  <a:t>Fine-tune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7917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EC4A5AEC-333D-59D1-B3E4-4882B2118D81}"/>
              </a:ext>
            </a:extLst>
          </p:cNvPr>
          <p:cNvCxnSpPr>
            <a:cxnSpLocks/>
            <a:stCxn id="54" idx="0"/>
            <a:endCxn id="55" idx="2"/>
          </p:cNvCxnSpPr>
          <p:nvPr/>
        </p:nvCxnSpPr>
        <p:spPr>
          <a:xfrm flipV="1">
            <a:off x="9142102" y="5431381"/>
            <a:ext cx="0" cy="19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0D5E43B-2881-1523-0ECA-450858D7156E}"/>
              </a:ext>
            </a:extLst>
          </p:cNvPr>
          <p:cNvSpPr/>
          <p:nvPr/>
        </p:nvSpPr>
        <p:spPr>
          <a:xfrm>
            <a:off x="3959055" y="5623395"/>
            <a:ext cx="1094164" cy="2286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Instance Norm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6F8AF36-2AE6-978D-0F4D-089382ADA33C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4506137" y="5431381"/>
            <a:ext cx="0" cy="19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694ADEB3-24CE-4C29-3532-B4263935048E}"/>
              </a:ext>
            </a:extLst>
          </p:cNvPr>
          <p:cNvSpPr/>
          <p:nvPr/>
        </p:nvSpPr>
        <p:spPr>
          <a:xfrm>
            <a:off x="8595024" y="5623395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(norm)</a:t>
            </a:r>
          </a:p>
        </p:txBody>
      </p:sp>
      <p:pic>
        <p:nvPicPr>
          <p:cNvPr id="17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381FBA80-DE37-3B08-B677-4FAD8A51D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716615" y="560178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0191DD6-20C2-C8EC-28DB-4F34B0D4196B}"/>
              </a:ext>
            </a:extLst>
          </p:cNvPr>
          <p:cNvSpPr/>
          <p:nvPr/>
        </p:nvSpPr>
        <p:spPr>
          <a:xfrm>
            <a:off x="3720933" y="4974181"/>
            <a:ext cx="1570408" cy="4572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Patching +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Channel-Independence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A4A0B9EA-EA3D-D135-CF9D-48B96D52B05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506137" y="4787614"/>
            <a:ext cx="0" cy="186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C11252F8-E5D3-0E8A-A062-CC717A89B176}"/>
              </a:ext>
            </a:extLst>
          </p:cNvPr>
          <p:cNvGrpSpPr/>
          <p:nvPr/>
        </p:nvGrpSpPr>
        <p:grpSpPr>
          <a:xfrm>
            <a:off x="2713003" y="6041554"/>
            <a:ext cx="3586268" cy="365760"/>
            <a:chOff x="1112152" y="3572373"/>
            <a:chExt cx="6274967" cy="1184562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5B62F558-282E-F296-1C6D-E26C49512A05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978182A4-27C5-8F5A-BCA8-D25620588E9B}"/>
                </a:ext>
              </a:extLst>
            </p:cNvPr>
            <p:cNvSpPr/>
            <p:nvPr/>
          </p:nvSpPr>
          <p:spPr>
            <a:xfrm>
              <a:off x="3935002" y="3817370"/>
              <a:ext cx="3262045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0B277824-D46D-4F68-BB23-010BB62DD6D6}"/>
                </a:ext>
              </a:extLst>
            </p:cNvPr>
            <p:cNvSpPr/>
            <p:nvPr/>
          </p:nvSpPr>
          <p:spPr>
            <a:xfrm>
              <a:off x="1223942" y="3744932"/>
              <a:ext cx="2721334" cy="711208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7D1B1AB-0039-E446-213F-5962F4A1CFA4}"/>
              </a:ext>
            </a:extLst>
          </p:cNvPr>
          <p:cNvCxnSpPr>
            <a:cxnSpLocks/>
            <a:stCxn id="15" idx="0"/>
            <a:endCxn id="19" idx="2"/>
          </p:cNvCxnSpPr>
          <p:nvPr/>
        </p:nvCxnSpPr>
        <p:spPr>
          <a:xfrm flipV="1">
            <a:off x="4506137" y="5851995"/>
            <a:ext cx="0" cy="18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923B59FF-A9EA-0324-D095-E62291A42F07}"/>
              </a:ext>
            </a:extLst>
          </p:cNvPr>
          <p:cNvGrpSpPr/>
          <p:nvPr/>
        </p:nvGrpSpPr>
        <p:grpSpPr>
          <a:xfrm>
            <a:off x="7348968" y="6041553"/>
            <a:ext cx="3586268" cy="365760"/>
            <a:chOff x="1112152" y="3572373"/>
            <a:chExt cx="6274967" cy="1184562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5A03ED90-5211-2B52-7842-5C657C4CB739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2" name="手繪多邊形: 圖案 31">
              <a:extLst>
                <a:ext uri="{FF2B5EF4-FFF2-40B4-BE49-F238E27FC236}">
                  <a16:creationId xmlns:a16="http://schemas.microsoft.com/office/drawing/2014/main" id="{CE0F3560-F7A2-D2E1-5D2C-0D38FCAFD952}"/>
                </a:ext>
              </a:extLst>
            </p:cNvPr>
            <p:cNvSpPr/>
            <p:nvPr/>
          </p:nvSpPr>
          <p:spPr>
            <a:xfrm>
              <a:off x="3935002" y="3817370"/>
              <a:ext cx="3262045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手繪多邊形: 圖案 33">
              <a:extLst>
                <a:ext uri="{FF2B5EF4-FFF2-40B4-BE49-F238E27FC236}">
                  <a16:creationId xmlns:a16="http://schemas.microsoft.com/office/drawing/2014/main" id="{2923BEB8-808F-B8FE-6B71-27425F2AE6F8}"/>
                </a:ext>
              </a:extLst>
            </p:cNvPr>
            <p:cNvSpPr/>
            <p:nvPr/>
          </p:nvSpPr>
          <p:spPr>
            <a:xfrm>
              <a:off x="1223942" y="3744932"/>
              <a:ext cx="2721334" cy="711208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3B6A980-B546-2B9A-82F3-A69DEBFCED16}"/>
              </a:ext>
            </a:extLst>
          </p:cNvPr>
          <p:cNvCxnSpPr>
            <a:cxnSpLocks/>
            <a:stCxn id="10" idx="0"/>
            <a:endCxn id="54" idx="2"/>
          </p:cNvCxnSpPr>
          <p:nvPr/>
        </p:nvCxnSpPr>
        <p:spPr>
          <a:xfrm flipV="1">
            <a:off x="9142102" y="5851995"/>
            <a:ext cx="0" cy="189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C3D35DFA-0A75-83EC-E499-DF42C7518F6B}"/>
              </a:ext>
            </a:extLst>
          </p:cNvPr>
          <p:cNvSpPr/>
          <p:nvPr/>
        </p:nvSpPr>
        <p:spPr>
          <a:xfrm>
            <a:off x="8356898" y="4974181"/>
            <a:ext cx="1570408" cy="4572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Patching +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Channel-Independence</a:t>
            </a:r>
          </a:p>
        </p:txBody>
      </p: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7AC611E7-DFA9-441B-6D06-014330DA5421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9142102" y="4787614"/>
            <a:ext cx="0" cy="186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F81F46A9-5B59-0DA3-E8AC-4FADD624A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802696" y="1565740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標題 80">
            <a:extLst>
              <a:ext uri="{FF2B5EF4-FFF2-40B4-BE49-F238E27FC236}">
                <a16:creationId xmlns:a16="http://schemas.microsoft.com/office/drawing/2014/main" id="{198D16B6-0CE4-E594-ECD5-5E023FBD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</a:t>
            </a:r>
            <a:br>
              <a:rPr lang="en-US" dirty="0"/>
            </a:br>
            <a:endParaRPr 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6948435-BB35-97DA-DCE0-9D89C0D1409C}"/>
              </a:ext>
            </a:extLst>
          </p:cNvPr>
          <p:cNvGrpSpPr/>
          <p:nvPr/>
        </p:nvGrpSpPr>
        <p:grpSpPr>
          <a:xfrm>
            <a:off x="897547" y="5287827"/>
            <a:ext cx="1090180" cy="753726"/>
            <a:chOff x="10246415" y="4540171"/>
            <a:chExt cx="1090180" cy="753726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614A9A45-5320-F9EF-F3ED-62A3A11359CF}"/>
                </a:ext>
              </a:extLst>
            </p:cNvPr>
            <p:cNvSpPr/>
            <p:nvPr/>
          </p:nvSpPr>
          <p:spPr>
            <a:xfrm>
              <a:off x="10246415" y="4540171"/>
              <a:ext cx="1062326" cy="75372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2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9FE3D4CD-7D9D-5364-CE43-BC9236C4E9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10324070" y="4603425"/>
              <a:ext cx="287219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BC4C7798-A816-AB2D-89E9-29C7F18BCA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0321194" y="4974204"/>
              <a:ext cx="290095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FF4BE10-D060-4B0C-A497-B5F2C09031C9}"/>
                </a:ext>
              </a:extLst>
            </p:cNvPr>
            <p:cNvSpPr txBox="1"/>
            <p:nvPr/>
          </p:nvSpPr>
          <p:spPr>
            <a:xfrm>
              <a:off x="10603702" y="4612983"/>
              <a:ext cx="5725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4DBAE8"/>
                  </a:solidFill>
                </a:rPr>
                <a:t>Frozen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8D26A2C-35C3-D292-4AE5-E8F28A8C1418}"/>
                </a:ext>
              </a:extLst>
            </p:cNvPr>
            <p:cNvSpPr txBox="1"/>
            <p:nvPr/>
          </p:nvSpPr>
          <p:spPr>
            <a:xfrm>
              <a:off x="10603702" y="4980796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04A24"/>
                  </a:solidFill>
                </a:rPr>
                <a:t>Fine-tune</a:t>
              </a:r>
            </a:p>
          </p:txBody>
        </p:sp>
      </p:grp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783FDACC-8DAB-D570-D33E-E6513FE86690}"/>
              </a:ext>
            </a:extLst>
          </p:cNvPr>
          <p:cNvSpPr/>
          <p:nvPr/>
        </p:nvSpPr>
        <p:spPr>
          <a:xfrm>
            <a:off x="2815843" y="2368808"/>
            <a:ext cx="3631474" cy="1688109"/>
          </a:xfrm>
          <a:prstGeom prst="roundRect">
            <a:avLst>
              <a:gd name="adj" fmla="val 892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E5F97C5-BF3F-17CA-1B02-D621F839E674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4506137" y="3186061"/>
            <a:ext cx="0" cy="180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D5DE640-5BA9-EA07-EA6F-46C89D3B10C1}"/>
              </a:ext>
            </a:extLst>
          </p:cNvPr>
          <p:cNvSpPr txBox="1"/>
          <p:nvPr/>
        </p:nvSpPr>
        <p:spPr>
          <a:xfrm>
            <a:off x="4329745" y="2952167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⊕</a:t>
            </a:r>
            <a:endParaRPr lang="en-US" sz="1400" dirty="0"/>
          </a:p>
        </p:txBody>
      </p: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C6261A09-52C3-4D08-00DD-A250FCD22056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3757490" y="2696087"/>
            <a:ext cx="258292" cy="10823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8FE1A231-F341-B0F2-2659-4227E7E68F10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V="1">
            <a:off x="5006764" y="2676354"/>
            <a:ext cx="258295" cy="112185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14ED5EE9-99F5-1F26-70DC-66D5898D6F59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4506137" y="2901976"/>
            <a:ext cx="0" cy="136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40177F00-196B-2F6D-2DE9-8BC506EB6715}"/>
              </a:ext>
            </a:extLst>
          </p:cNvPr>
          <p:cNvCxnSpPr>
            <a:cxnSpLocks/>
            <a:stCxn id="24" idx="0"/>
            <a:endCxn id="39" idx="2"/>
          </p:cNvCxnSpPr>
          <p:nvPr/>
        </p:nvCxnSpPr>
        <p:spPr>
          <a:xfrm flipV="1">
            <a:off x="4506137" y="2240911"/>
            <a:ext cx="0" cy="208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46517B65-0FFF-2456-3546-C4D4947DC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5078333" y="1989135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B422C179-E716-4B0B-7651-61996FDFB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6106272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1662813F-875D-86E1-DA7B-E8EF803A1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4936802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BC0FF5D-5CC2-C74D-F9FB-9BB3FC011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3737673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B2B5E4F2-8BDB-39EB-4A71-F017E37C983D}"/>
              </a:ext>
            </a:extLst>
          </p:cNvPr>
          <p:cNvSpPr/>
          <p:nvPr/>
        </p:nvSpPr>
        <p:spPr>
          <a:xfrm>
            <a:off x="6609665" y="2920347"/>
            <a:ext cx="679795" cy="58856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D82BDF7-BD64-F224-0AAF-B50D51D38CC8}"/>
              </a:ext>
            </a:extLst>
          </p:cNvPr>
          <p:cNvSpPr/>
          <p:nvPr/>
        </p:nvSpPr>
        <p:spPr>
          <a:xfrm>
            <a:off x="7451808" y="2368808"/>
            <a:ext cx="3631474" cy="1688109"/>
          </a:xfrm>
          <a:prstGeom prst="roundRect">
            <a:avLst>
              <a:gd name="adj" fmla="val 892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86CB7CA3-1569-4EB2-A29A-BD12161D9BE6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9142102" y="3186061"/>
            <a:ext cx="0" cy="180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91867A8E-5DA1-0382-EFA9-2F404D3EBEAD}"/>
              </a:ext>
            </a:extLst>
          </p:cNvPr>
          <p:cNvSpPr txBox="1"/>
          <p:nvPr/>
        </p:nvSpPr>
        <p:spPr>
          <a:xfrm>
            <a:off x="8965710" y="2952167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⊕</a:t>
            </a:r>
            <a:endParaRPr lang="en-US" sz="1400" dirty="0"/>
          </a:p>
        </p:txBody>
      </p: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E9FD0C7C-891F-677A-DEBE-1D1D785A4023}"/>
              </a:ext>
            </a:extLst>
          </p:cNvPr>
          <p:cNvCxnSpPr>
            <a:cxnSpLocks/>
            <a:stCxn id="56" idx="0"/>
          </p:cNvCxnSpPr>
          <p:nvPr/>
        </p:nvCxnSpPr>
        <p:spPr>
          <a:xfrm rot="5400000" flipH="1" flipV="1">
            <a:off x="8393455" y="2696087"/>
            <a:ext cx="258292" cy="10823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934B63C9-DA43-AF02-C9F5-9593D3845B2F}"/>
              </a:ext>
            </a:extLst>
          </p:cNvPr>
          <p:cNvCxnSpPr>
            <a:cxnSpLocks/>
            <a:stCxn id="72" idx="0"/>
          </p:cNvCxnSpPr>
          <p:nvPr/>
        </p:nvCxnSpPr>
        <p:spPr>
          <a:xfrm rot="16200000" flipV="1">
            <a:off x="9642729" y="2676354"/>
            <a:ext cx="258295" cy="112185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869496FF-3790-3020-7630-26383B374157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9142102" y="2901976"/>
            <a:ext cx="0" cy="141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ABE6C583-333F-C1CC-F6D4-7A239C5E83D7}"/>
              </a:ext>
            </a:extLst>
          </p:cNvPr>
          <p:cNvCxnSpPr>
            <a:cxnSpLocks/>
            <a:stCxn id="73" idx="0"/>
            <a:endCxn id="153" idx="2"/>
          </p:cNvCxnSpPr>
          <p:nvPr/>
        </p:nvCxnSpPr>
        <p:spPr>
          <a:xfrm flipV="1">
            <a:off x="9142102" y="2240911"/>
            <a:ext cx="0" cy="208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53EBEEF-0A0B-2C7E-8203-608263150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293734" y="1989135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3007F00-21AF-6A23-0705-DB11448A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742769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CFC6AD1B-0A74-0137-AB34-50893FE70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573299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0581A8F7-42FF-C18B-66CF-A9D4B0805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8374170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C2CFB6-140E-69B9-425D-2EF297ED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37</a:t>
            </a:fld>
            <a:endParaRPr lang="en-US"/>
          </a:p>
        </p:txBody>
      </p: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1C9D244A-2F88-1C27-E18B-738762B8CA52}"/>
              </a:ext>
            </a:extLst>
          </p:cNvPr>
          <p:cNvGrpSpPr/>
          <p:nvPr/>
        </p:nvGrpSpPr>
        <p:grpSpPr>
          <a:xfrm>
            <a:off x="3127168" y="4130488"/>
            <a:ext cx="2649663" cy="678116"/>
            <a:chOff x="5051152" y="4640059"/>
            <a:chExt cx="2649663" cy="793182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4C7A8A41-A01F-162C-6CA4-2B10169FC9E2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ABD4A74D-0AF9-902F-CDB1-F2A7C4DB1394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2AFC5BE-2F43-647B-42EF-2E143FEC7BC9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B090D6C1-B482-2B8F-C4D9-A7ACAA6BEA88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B1E5E616-063E-D642-D93A-1B28468C64B8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C88EFE8F-B191-5E6F-E178-6ADB1110623D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</a:t>
              </a:r>
            </a:p>
            <a:p>
              <a:pPr algn="ctr"/>
              <a:r>
                <a:rPr lang="en-US" altLang="zh-TW" sz="1000" dirty="0"/>
                <a:t>2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16</a:t>
              </a:r>
              <a:endParaRPr lang="zh-TW" altLang="en-US" sz="1000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47F3DFAC-C881-FBF9-5084-1EEB20460A5F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BA7CF55B-A5C2-DFA7-D15B-CC3D8D9FFF42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0DA568DB-137D-8369-6A1E-05011E020984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208EE2B-8655-F97E-2E8F-B93B5F327904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3BFB3C9F-B819-4A20-2CD9-85904DB0AB4A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AAE0F7A-D478-C622-1A4F-473FB6D20B53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E2FDF10B-001C-7CA9-3A2C-B97E8ECB79BC}"/>
              </a:ext>
            </a:extLst>
          </p:cNvPr>
          <p:cNvGrpSpPr/>
          <p:nvPr/>
        </p:nvGrpSpPr>
        <p:grpSpPr>
          <a:xfrm>
            <a:off x="7763133" y="4130488"/>
            <a:ext cx="2649663" cy="678116"/>
            <a:chOff x="5051152" y="4640059"/>
            <a:chExt cx="2649663" cy="793182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0770E227-C022-AD30-0053-B8A3C6E77D4C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D5749C21-04E8-83DF-A6B3-CBD082F86D73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4CAEE71F-1B6B-D52E-EA15-62E87A072623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9" name="文字方塊 138">
              <a:extLst>
                <a:ext uri="{FF2B5EF4-FFF2-40B4-BE49-F238E27FC236}">
                  <a16:creationId xmlns:a16="http://schemas.microsoft.com/office/drawing/2014/main" id="{C88E5FC2-9754-09FC-80AA-5AAF810C01FC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6CE8867-7A0E-5E11-176E-71974A26B0A2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41" name="文字方塊 140">
              <a:extLst>
                <a:ext uri="{FF2B5EF4-FFF2-40B4-BE49-F238E27FC236}">
                  <a16:creationId xmlns:a16="http://schemas.microsoft.com/office/drawing/2014/main" id="{A9F78EEC-1BE2-8551-02AA-79911C49BA93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</a:t>
              </a:r>
            </a:p>
            <a:p>
              <a:pPr algn="ctr"/>
              <a:r>
                <a:rPr lang="en-US" altLang="zh-TW" sz="1000" dirty="0"/>
                <a:t>2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16</a:t>
              </a:r>
              <a:endParaRPr lang="zh-TW" altLang="en-US" sz="1000" dirty="0"/>
            </a:p>
          </p:txBody>
        </p:sp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14CDAA33-AE1A-76AA-A8D0-9B72A0F498AB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146" name="文字方塊 145">
              <a:extLst>
                <a:ext uri="{FF2B5EF4-FFF2-40B4-BE49-F238E27FC236}">
                  <a16:creationId xmlns:a16="http://schemas.microsoft.com/office/drawing/2014/main" id="{2AAAEEE4-DB0D-EE6F-DF45-6C1BAD0E4C40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CAB89766-CB05-4E9F-73F0-7A4BD769E6A3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6DFA7E85-6C9A-D1AD-7AE1-DD9B655287FA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49" name="文字方塊 148">
              <a:extLst>
                <a:ext uri="{FF2B5EF4-FFF2-40B4-BE49-F238E27FC236}">
                  <a16:creationId xmlns:a16="http://schemas.microsoft.com/office/drawing/2014/main" id="{BCC293B9-0619-385A-6A39-005AC53E88EB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50" name="文字方塊 149">
              <a:extLst>
                <a:ext uri="{FF2B5EF4-FFF2-40B4-BE49-F238E27FC236}">
                  <a16:creationId xmlns:a16="http://schemas.microsoft.com/office/drawing/2014/main" id="{9F050BF5-151A-639F-A084-71AF628C4DC7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FC8ECE92-8C74-61F5-3B3E-D84C8B9E14F7}"/>
              </a:ext>
            </a:extLst>
          </p:cNvPr>
          <p:cNvSpPr/>
          <p:nvPr/>
        </p:nvSpPr>
        <p:spPr>
          <a:xfrm>
            <a:off x="4087805" y="3366426"/>
            <a:ext cx="83666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Positional Encoding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90FE8DD-8C0B-A6D1-3FD9-232284C8CA52}"/>
              </a:ext>
            </a:extLst>
          </p:cNvPr>
          <p:cNvSpPr/>
          <p:nvPr/>
        </p:nvSpPr>
        <p:spPr>
          <a:xfrm>
            <a:off x="5302240" y="3366426"/>
            <a:ext cx="789192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Temporal Encoding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D0C3F6D-1826-81B8-14A3-F6D6C347304F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4506137" y="3819272"/>
            <a:ext cx="0" cy="29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AA3D6C96-3861-6800-2C10-C6E4ABFB9C17}"/>
              </a:ext>
            </a:extLst>
          </p:cNvPr>
          <p:cNvCxnSpPr>
            <a:cxnSpLocks/>
            <a:stCxn id="21" idx="2"/>
            <a:endCxn id="23" idx="2"/>
          </p:cNvCxnSpPr>
          <p:nvPr/>
        </p:nvCxnSpPr>
        <p:spPr>
          <a:xfrm rot="16200000" flipH="1">
            <a:off x="4521139" y="2643575"/>
            <a:ext cx="12700" cy="2351393"/>
          </a:xfrm>
          <a:prstGeom prst="bentConnector3">
            <a:avLst>
              <a:gd name="adj1" fmla="val 1251425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B4F15FB5-A92E-59A3-FC23-61BE56EA66DD}"/>
              </a:ext>
            </a:extLst>
          </p:cNvPr>
          <p:cNvSpPr/>
          <p:nvPr/>
        </p:nvSpPr>
        <p:spPr>
          <a:xfrm>
            <a:off x="7595456" y="3366426"/>
            <a:ext cx="77190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Token Encoding</a:t>
            </a:r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4776DB3C-69D0-BCAC-BAB7-7AE227B766F4}"/>
              </a:ext>
            </a:extLst>
          </p:cNvPr>
          <p:cNvSpPr/>
          <p:nvPr/>
        </p:nvSpPr>
        <p:spPr>
          <a:xfrm>
            <a:off x="8723770" y="3366426"/>
            <a:ext cx="83666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Positional Encoding</a:t>
            </a: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67692050-0AE0-5CFC-2FD1-38F2D472EF87}"/>
              </a:ext>
            </a:extLst>
          </p:cNvPr>
          <p:cNvSpPr/>
          <p:nvPr/>
        </p:nvSpPr>
        <p:spPr>
          <a:xfrm>
            <a:off x="9938205" y="3366426"/>
            <a:ext cx="789192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Temporal Encoding</a:t>
            </a:r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AB07D987-8D29-1173-071D-E96C5A9B2382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9142102" y="3819272"/>
            <a:ext cx="0" cy="29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52D4D510-3815-2533-9799-6A178B4591FB}"/>
              </a:ext>
            </a:extLst>
          </p:cNvPr>
          <p:cNvCxnSpPr>
            <a:cxnSpLocks/>
            <a:stCxn id="56" idx="2"/>
            <a:endCxn id="72" idx="2"/>
          </p:cNvCxnSpPr>
          <p:nvPr/>
        </p:nvCxnSpPr>
        <p:spPr>
          <a:xfrm rot="16200000" flipH="1">
            <a:off x="9157104" y="2643575"/>
            <a:ext cx="12700" cy="2351393"/>
          </a:xfrm>
          <a:prstGeom prst="bentConnector3">
            <a:avLst>
              <a:gd name="adj1" fmla="val 1251425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FE671DC-5AF4-5456-6CB0-E98B9E4D53E9}"/>
              </a:ext>
            </a:extLst>
          </p:cNvPr>
          <p:cNvSpPr/>
          <p:nvPr/>
        </p:nvSpPr>
        <p:spPr>
          <a:xfrm>
            <a:off x="2959491" y="3366426"/>
            <a:ext cx="77190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Token Encoding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CAC8A685-B6D1-49B3-994B-FC91BF1A6E9D}"/>
              </a:ext>
            </a:extLst>
          </p:cNvPr>
          <p:cNvSpPr/>
          <p:nvPr/>
        </p:nvSpPr>
        <p:spPr>
          <a:xfrm>
            <a:off x="3768476" y="2449130"/>
            <a:ext cx="1475322" cy="45284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Pretrained LLM + PEFT</a:t>
            </a: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93BA4AE7-E432-990C-9FD9-2F669E7A4F2F}"/>
              </a:ext>
            </a:extLst>
          </p:cNvPr>
          <p:cNvSpPr/>
          <p:nvPr/>
        </p:nvSpPr>
        <p:spPr>
          <a:xfrm>
            <a:off x="8404441" y="2449130"/>
            <a:ext cx="1475322" cy="45284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Pretrained LLM + PEFT</a:t>
            </a: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6E889664-29ED-F4E1-7BEA-AD3C2BC90F96}"/>
              </a:ext>
            </a:extLst>
          </p:cNvPr>
          <p:cNvCxnSpPr>
            <a:cxnSpLocks/>
          </p:cNvCxnSpPr>
          <p:nvPr/>
        </p:nvCxnSpPr>
        <p:spPr>
          <a:xfrm flipH="1" flipV="1">
            <a:off x="2540499" y="1555868"/>
            <a:ext cx="1236686" cy="91938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FF8405C4-784F-47C5-FFCE-E7EA1FA57FE6}"/>
              </a:ext>
            </a:extLst>
          </p:cNvPr>
          <p:cNvCxnSpPr>
            <a:cxnSpLocks/>
          </p:cNvCxnSpPr>
          <p:nvPr/>
        </p:nvCxnSpPr>
        <p:spPr>
          <a:xfrm flipH="1">
            <a:off x="2534035" y="2866732"/>
            <a:ext cx="1251859" cy="151358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群組 1041">
            <a:extLst>
              <a:ext uri="{FF2B5EF4-FFF2-40B4-BE49-F238E27FC236}">
                <a16:creationId xmlns:a16="http://schemas.microsoft.com/office/drawing/2014/main" id="{C0E33188-31CF-0098-3B0C-DA04648A9EC5}"/>
              </a:ext>
            </a:extLst>
          </p:cNvPr>
          <p:cNvGrpSpPr/>
          <p:nvPr/>
        </p:nvGrpSpPr>
        <p:grpSpPr>
          <a:xfrm>
            <a:off x="354670" y="1311039"/>
            <a:ext cx="2204388" cy="3211336"/>
            <a:chOff x="200235" y="1311039"/>
            <a:chExt cx="2204388" cy="3211336"/>
          </a:xfrm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D92ACD97-0EF0-63B3-CCE1-3854F15976A4}"/>
                </a:ext>
              </a:extLst>
            </p:cNvPr>
            <p:cNvSpPr/>
            <p:nvPr/>
          </p:nvSpPr>
          <p:spPr>
            <a:xfrm>
              <a:off x="200235" y="1501051"/>
              <a:ext cx="2204388" cy="2922903"/>
            </a:xfrm>
            <a:prstGeom prst="roundRect">
              <a:avLst>
                <a:gd name="adj" fmla="val 5606"/>
              </a:avLst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3D4460A9-8AC7-469B-4C07-682F08138A67}"/>
                </a:ext>
              </a:extLst>
            </p:cNvPr>
            <p:cNvSpPr/>
            <p:nvPr/>
          </p:nvSpPr>
          <p:spPr>
            <a:xfrm>
              <a:off x="661998" y="1558246"/>
              <a:ext cx="1252408" cy="228600"/>
            </a:xfrm>
            <a:prstGeom prst="roundRect">
              <a:avLst/>
            </a:prstGeom>
            <a:noFill/>
            <a:ln>
              <a:solidFill>
                <a:srgbClr val="F04A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Add &amp; Layer Norm</a:t>
              </a:r>
            </a:p>
          </p:txBody>
        </p:sp>
        <p:sp>
          <p:nvSpPr>
            <p:cNvPr id="59" name="矩形: 圓角 58">
              <a:extLst>
                <a:ext uri="{FF2B5EF4-FFF2-40B4-BE49-F238E27FC236}">
                  <a16:creationId xmlns:a16="http://schemas.microsoft.com/office/drawing/2014/main" id="{D51A296E-2858-BC93-7A64-BFB034D51519}"/>
                </a:ext>
              </a:extLst>
            </p:cNvPr>
            <p:cNvSpPr/>
            <p:nvPr/>
          </p:nvSpPr>
          <p:spPr>
            <a:xfrm>
              <a:off x="661998" y="1940413"/>
              <a:ext cx="1252408" cy="228600"/>
            </a:xfrm>
            <a:prstGeom prst="roundRect">
              <a:avLst/>
            </a:prstGeom>
            <a:noFill/>
            <a:ln>
              <a:solidFill>
                <a:srgbClr val="4DBAE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Feed Forward</a:t>
              </a:r>
            </a:p>
          </p:txBody>
        </p: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69264DD1-DB6D-662A-FC88-C83442B7C012}"/>
                </a:ext>
              </a:extLst>
            </p:cNvPr>
            <p:cNvSpPr/>
            <p:nvPr/>
          </p:nvSpPr>
          <p:spPr>
            <a:xfrm>
              <a:off x="661998" y="2344559"/>
              <a:ext cx="1252408" cy="228600"/>
            </a:xfrm>
            <a:prstGeom prst="roundRect">
              <a:avLst/>
            </a:prstGeom>
            <a:noFill/>
            <a:ln>
              <a:solidFill>
                <a:srgbClr val="F04A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Add &amp; Layer Norm</a:t>
              </a:r>
            </a:p>
          </p:txBody>
        </p:sp>
        <p:sp>
          <p:nvSpPr>
            <p:cNvPr id="61" name="矩形: 圓角 60">
              <a:extLst>
                <a:ext uri="{FF2B5EF4-FFF2-40B4-BE49-F238E27FC236}">
                  <a16:creationId xmlns:a16="http://schemas.microsoft.com/office/drawing/2014/main" id="{94274D60-C570-3602-4CA4-A7A0C6EAC0B4}"/>
                </a:ext>
              </a:extLst>
            </p:cNvPr>
            <p:cNvSpPr/>
            <p:nvPr/>
          </p:nvSpPr>
          <p:spPr>
            <a:xfrm>
              <a:off x="367687" y="2686654"/>
              <a:ext cx="1870984" cy="1601978"/>
            </a:xfrm>
            <a:prstGeom prst="roundRect">
              <a:avLst>
                <a:gd name="adj" fmla="val 637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99942C8E-99A7-DFC6-86A1-490CF1238A24}"/>
                </a:ext>
              </a:extLst>
            </p:cNvPr>
            <p:cNvSpPr/>
            <p:nvPr/>
          </p:nvSpPr>
          <p:spPr>
            <a:xfrm>
              <a:off x="450249" y="3934789"/>
              <a:ext cx="1705786" cy="182880"/>
            </a:xfrm>
            <a:prstGeom prst="roundRect">
              <a:avLst>
                <a:gd name="adj" fmla="val 0"/>
              </a:avLst>
            </a:prstGeom>
            <a:solidFill>
              <a:srgbClr val="FBE5D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Hidden States</a:t>
              </a:r>
            </a:p>
          </p:txBody>
        </p: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3A73FC25-B8F7-5B1C-1A88-7D46E71EE4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64" y="3379126"/>
              <a:ext cx="0" cy="5486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: 圓角 62">
                  <a:extLst>
                    <a:ext uri="{FF2B5EF4-FFF2-40B4-BE49-F238E27FC236}">
                      <a16:creationId xmlns:a16="http://schemas.microsoft.com/office/drawing/2014/main" id="{FE22CC5F-6584-31E5-3FE2-D37297E36D38}"/>
                    </a:ext>
                  </a:extLst>
                </p:cNvPr>
                <p:cNvSpPr/>
                <p:nvPr/>
              </p:nvSpPr>
              <p:spPr>
                <a:xfrm>
                  <a:off x="450248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solidFill>
                    <a:srgbClr val="4DBAE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矩形: 圓角 62">
                  <a:extLst>
                    <a:ext uri="{FF2B5EF4-FFF2-40B4-BE49-F238E27FC236}">
                      <a16:creationId xmlns:a16="http://schemas.microsoft.com/office/drawing/2014/main" id="{FE22CC5F-6584-31E5-3FE2-D37297E36D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248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4"/>
                  <a:stretch>
                    <a:fillRect l="-8108" b="-12500"/>
                  </a:stretch>
                </a:blipFill>
                <a:ln>
                  <a:solidFill>
                    <a:srgbClr val="4DBAE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4B101EED-97A9-F8F4-73F6-D8480C874A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4439" y="3379126"/>
              <a:ext cx="0" cy="5486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54008544-CF21-61A8-769E-62501539F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0089" y="3379126"/>
              <a:ext cx="0" cy="5486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矩形: 圓角 115">
                  <a:extLst>
                    <a:ext uri="{FF2B5EF4-FFF2-40B4-BE49-F238E27FC236}">
                      <a16:creationId xmlns:a16="http://schemas.microsoft.com/office/drawing/2014/main" id="{736C5C52-F079-1C77-34F1-5125C950526D}"/>
                    </a:ext>
                  </a:extLst>
                </p:cNvPr>
                <p:cNvSpPr/>
                <p:nvPr/>
              </p:nvSpPr>
              <p:spPr>
                <a:xfrm>
                  <a:off x="450248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矩形: 圓角 115">
                  <a:extLst>
                    <a:ext uri="{FF2B5EF4-FFF2-40B4-BE49-F238E27FC236}">
                      <a16:creationId xmlns:a16="http://schemas.microsoft.com/office/drawing/2014/main" id="{736C5C52-F079-1C77-34F1-5125C95052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248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5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矩形: 圓角 116">
                  <a:extLst>
                    <a:ext uri="{FF2B5EF4-FFF2-40B4-BE49-F238E27FC236}">
                      <a16:creationId xmlns:a16="http://schemas.microsoft.com/office/drawing/2014/main" id="{54D8C36A-7BA8-8CE6-AD5D-A44D597093D8}"/>
                    </a:ext>
                  </a:extLst>
                </p:cNvPr>
                <p:cNvSpPr/>
                <p:nvPr/>
              </p:nvSpPr>
              <p:spPr>
                <a:xfrm>
                  <a:off x="1191371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矩形: 圓角 116">
                  <a:extLst>
                    <a:ext uri="{FF2B5EF4-FFF2-40B4-BE49-F238E27FC236}">
                      <a16:creationId xmlns:a16="http://schemas.microsoft.com/office/drawing/2014/main" id="{54D8C36A-7BA8-8CE6-AD5D-A44D597093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371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: 圓角 117">
                  <a:extLst>
                    <a:ext uri="{FF2B5EF4-FFF2-40B4-BE49-F238E27FC236}">
                      <a16:creationId xmlns:a16="http://schemas.microsoft.com/office/drawing/2014/main" id="{1A201748-B1D4-85B2-5D34-6323B76E4FFC}"/>
                    </a:ext>
                  </a:extLst>
                </p:cNvPr>
                <p:cNvSpPr/>
                <p:nvPr/>
              </p:nvSpPr>
              <p:spPr>
                <a:xfrm>
                  <a:off x="1944895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矩形: 圓角 117">
                  <a:extLst>
                    <a:ext uri="{FF2B5EF4-FFF2-40B4-BE49-F238E27FC236}">
                      <a16:creationId xmlns:a16="http://schemas.microsoft.com/office/drawing/2014/main" id="{1A201748-B1D4-85B2-5D34-6323B76E4F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895" y="318818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: 圓角 63">
                  <a:extLst>
                    <a:ext uri="{FF2B5EF4-FFF2-40B4-BE49-F238E27FC236}">
                      <a16:creationId xmlns:a16="http://schemas.microsoft.com/office/drawing/2014/main" id="{1968319C-E7DD-86DD-4BE3-282AC75E844B}"/>
                    </a:ext>
                  </a:extLst>
                </p:cNvPr>
                <p:cNvSpPr/>
                <p:nvPr/>
              </p:nvSpPr>
              <p:spPr>
                <a:xfrm>
                  <a:off x="1191814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solidFill>
                    <a:srgbClr val="4DBAE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0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05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矩形: 圓角 63">
                  <a:extLst>
                    <a:ext uri="{FF2B5EF4-FFF2-40B4-BE49-F238E27FC236}">
                      <a16:creationId xmlns:a16="http://schemas.microsoft.com/office/drawing/2014/main" id="{1968319C-E7DD-86DD-4BE3-282AC75E84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814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8"/>
                  <a:stretch>
                    <a:fillRect l="-11111" r="-5556" b="-6250"/>
                  </a:stretch>
                </a:blipFill>
                <a:ln>
                  <a:solidFill>
                    <a:srgbClr val="4DBAE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: 圓角 65">
                  <a:extLst>
                    <a:ext uri="{FF2B5EF4-FFF2-40B4-BE49-F238E27FC236}">
                      <a16:creationId xmlns:a16="http://schemas.microsoft.com/office/drawing/2014/main" id="{DE60FA6E-EBAF-07A1-9F25-472B64CA41C5}"/>
                    </a:ext>
                  </a:extLst>
                </p:cNvPr>
                <p:cNvSpPr/>
                <p:nvPr/>
              </p:nvSpPr>
              <p:spPr>
                <a:xfrm>
                  <a:off x="1946361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/>
                </a:solidFill>
                <a:ln>
                  <a:solidFill>
                    <a:srgbClr val="4DBAE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0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US" sz="105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6" name="矩形: 圓角 65">
                  <a:extLst>
                    <a:ext uri="{FF2B5EF4-FFF2-40B4-BE49-F238E27FC236}">
                      <a16:creationId xmlns:a16="http://schemas.microsoft.com/office/drawing/2014/main" id="{DE60FA6E-EBAF-07A1-9F25-472B64CA41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6361" y="3604100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9"/>
                  <a:stretch>
                    <a:fillRect l="-8333" b="-3125"/>
                  </a:stretch>
                </a:blipFill>
                <a:ln>
                  <a:solidFill>
                    <a:srgbClr val="4DBAE8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3" name="接點: 肘形 122">
              <a:extLst>
                <a:ext uri="{FF2B5EF4-FFF2-40B4-BE49-F238E27FC236}">
                  <a16:creationId xmlns:a16="http://schemas.microsoft.com/office/drawing/2014/main" id="{13BC14FF-DB80-9FF8-72A6-F162E574A43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0226" y="3538347"/>
              <a:ext cx="418181" cy="374704"/>
            </a:xfrm>
            <a:prstGeom prst="bentConnector3">
              <a:avLst>
                <a:gd name="adj1" fmla="val 100110"/>
              </a:avLst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矩形: 圓角 98">
              <a:extLst>
                <a:ext uri="{FF2B5EF4-FFF2-40B4-BE49-F238E27FC236}">
                  <a16:creationId xmlns:a16="http://schemas.microsoft.com/office/drawing/2014/main" id="{D604654C-C2A4-76F1-60EC-D585FB1993C1}"/>
                </a:ext>
              </a:extLst>
            </p:cNvPr>
            <p:cNvSpPr/>
            <p:nvPr/>
          </p:nvSpPr>
          <p:spPr>
            <a:xfrm>
              <a:off x="671703" y="3604100"/>
              <a:ext cx="464561" cy="182880"/>
            </a:xfrm>
            <a:prstGeom prst="roundRect">
              <a:avLst>
                <a:gd name="adj" fmla="val 0"/>
              </a:avLst>
            </a:prstGeom>
            <a:solidFill>
              <a:srgbClr val="FCD2F6"/>
            </a:solidFill>
            <a:ln>
              <a:solidFill>
                <a:srgbClr val="F04A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LoRA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25" name="文字方塊 124">
              <a:extLst>
                <a:ext uri="{FF2B5EF4-FFF2-40B4-BE49-F238E27FC236}">
                  <a16:creationId xmlns:a16="http://schemas.microsoft.com/office/drawing/2014/main" id="{B9106DBC-B659-8126-9F63-B6AA03219C8B}"/>
                </a:ext>
              </a:extLst>
            </p:cNvPr>
            <p:cNvSpPr txBox="1"/>
            <p:nvPr/>
          </p:nvSpPr>
          <p:spPr>
            <a:xfrm>
              <a:off x="562687" y="3384940"/>
              <a:ext cx="325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⊕</a:t>
              </a:r>
              <a:endParaRPr lang="en-US" sz="1100" dirty="0"/>
            </a:p>
          </p:txBody>
        </p:sp>
        <p:cxnSp>
          <p:nvCxnSpPr>
            <p:cNvPr id="128" name="接點: 肘形 127">
              <a:extLst>
                <a:ext uri="{FF2B5EF4-FFF2-40B4-BE49-F238E27FC236}">
                  <a16:creationId xmlns:a16="http://schemas.microsoft.com/office/drawing/2014/main" id="{32B64713-C454-7307-9F50-50C35ED0AD4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270328" y="3538348"/>
              <a:ext cx="418181" cy="374704"/>
            </a:xfrm>
            <a:prstGeom prst="bentConnector3">
              <a:avLst>
                <a:gd name="adj1" fmla="val 100110"/>
              </a:avLst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00250A6D-32A9-533F-AA15-D4E845FF00CA}"/>
                </a:ext>
              </a:extLst>
            </p:cNvPr>
            <p:cNvSpPr txBox="1"/>
            <p:nvPr/>
          </p:nvSpPr>
          <p:spPr>
            <a:xfrm>
              <a:off x="1312789" y="3384941"/>
              <a:ext cx="325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⊕</a:t>
              </a:r>
              <a:endParaRPr lang="en-US" sz="1100" dirty="0"/>
            </a:p>
          </p:txBody>
        </p:sp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485C5652-A796-1173-FFA6-10F91DD1CDB6}"/>
                </a:ext>
              </a:extLst>
            </p:cNvPr>
            <p:cNvSpPr/>
            <p:nvPr/>
          </p:nvSpPr>
          <p:spPr>
            <a:xfrm>
              <a:off x="1415553" y="3604100"/>
              <a:ext cx="464561" cy="182880"/>
            </a:xfrm>
            <a:prstGeom prst="roundRect">
              <a:avLst>
                <a:gd name="adj" fmla="val 0"/>
              </a:avLst>
            </a:prstGeom>
            <a:solidFill>
              <a:srgbClr val="FCD2F6"/>
            </a:solidFill>
            <a:ln>
              <a:solidFill>
                <a:srgbClr val="F04A2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LoRA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30" name="矩形: 圓角 129">
              <a:extLst>
                <a:ext uri="{FF2B5EF4-FFF2-40B4-BE49-F238E27FC236}">
                  <a16:creationId xmlns:a16="http://schemas.microsoft.com/office/drawing/2014/main" id="{77A3B00B-CEC9-4951-7AFB-EF6A55841396}"/>
                </a:ext>
              </a:extLst>
            </p:cNvPr>
            <p:cNvSpPr/>
            <p:nvPr/>
          </p:nvSpPr>
          <p:spPr>
            <a:xfrm>
              <a:off x="661998" y="2776006"/>
              <a:ext cx="1252408" cy="2286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Attention</a:t>
              </a:r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51FC0766-B803-A6F6-BEA1-3B74B4FEE321}"/>
                </a:ext>
              </a:extLst>
            </p:cNvPr>
            <p:cNvSpPr txBox="1"/>
            <p:nvPr/>
          </p:nvSpPr>
          <p:spPr>
            <a:xfrm>
              <a:off x="348942" y="4081660"/>
              <a:ext cx="8322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Multi-Head</a:t>
              </a:r>
            </a:p>
          </p:txBody>
        </p:sp>
        <p:cxnSp>
          <p:nvCxnSpPr>
            <p:cNvPr id="134" name="接點: 肘形 133">
              <a:extLst>
                <a:ext uri="{FF2B5EF4-FFF2-40B4-BE49-F238E27FC236}">
                  <a16:creationId xmlns:a16="http://schemas.microsoft.com/office/drawing/2014/main" id="{964DC5D4-67B2-3C8F-814E-BE284BE74715}"/>
                </a:ext>
              </a:extLst>
            </p:cNvPr>
            <p:cNvCxnSpPr>
              <a:cxnSpLocks/>
              <a:stCxn id="116" idx="0"/>
              <a:endCxn id="118" idx="0"/>
            </p:cNvCxnSpPr>
            <p:nvPr/>
          </p:nvCxnSpPr>
          <p:spPr>
            <a:xfrm rot="5400000" flipH="1" flipV="1">
              <a:off x="1302408" y="2440866"/>
              <a:ext cx="12700" cy="1494647"/>
            </a:xfrm>
            <a:prstGeom prst="bentConnector3">
              <a:avLst>
                <a:gd name="adj1" fmla="val 565701"/>
              </a:avLst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單箭頭接點 141">
              <a:extLst>
                <a:ext uri="{FF2B5EF4-FFF2-40B4-BE49-F238E27FC236}">
                  <a16:creationId xmlns:a16="http://schemas.microsoft.com/office/drawing/2014/main" id="{FC9C1038-4B9A-98B4-F4B8-A0AC5D937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8202" y="3010183"/>
              <a:ext cx="0" cy="1780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單箭頭接點 159">
              <a:extLst>
                <a:ext uri="{FF2B5EF4-FFF2-40B4-BE49-F238E27FC236}">
                  <a16:creationId xmlns:a16="http://schemas.microsoft.com/office/drawing/2014/main" id="{474BAABD-07C8-BB5A-92DB-806410A6D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4433" y="4125432"/>
              <a:ext cx="0" cy="3969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接點: 肘形 167">
              <a:extLst>
                <a:ext uri="{FF2B5EF4-FFF2-40B4-BE49-F238E27FC236}">
                  <a16:creationId xmlns:a16="http://schemas.microsoft.com/office/drawing/2014/main" id="{5C09F9CA-C4A6-FDDD-84DE-3163A8EB3935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 rot="10800000">
              <a:off x="661998" y="2458860"/>
              <a:ext cx="638174" cy="1888273"/>
            </a:xfrm>
            <a:prstGeom prst="bentConnector3">
              <a:avLst>
                <a:gd name="adj1" fmla="val 158582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單箭頭接點 174">
              <a:extLst>
                <a:ext uri="{FF2B5EF4-FFF2-40B4-BE49-F238E27FC236}">
                  <a16:creationId xmlns:a16="http://schemas.microsoft.com/office/drawing/2014/main" id="{541B125A-C474-04C5-6F73-A3B79855382C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 flipV="1">
              <a:off x="1288202" y="2573159"/>
              <a:ext cx="0" cy="2038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單箭頭接點 178">
              <a:extLst>
                <a:ext uri="{FF2B5EF4-FFF2-40B4-BE49-F238E27FC236}">
                  <a16:creationId xmlns:a16="http://schemas.microsoft.com/office/drawing/2014/main" id="{F2362CDF-CFBC-9BC5-F048-FA554AFD8CF2}"/>
                </a:ext>
              </a:extLst>
            </p:cNvPr>
            <p:cNvCxnSpPr>
              <a:cxnSpLocks/>
              <a:stCxn id="60" idx="0"/>
              <a:endCxn id="59" idx="2"/>
            </p:cNvCxnSpPr>
            <p:nvPr/>
          </p:nvCxnSpPr>
          <p:spPr>
            <a:xfrm flipV="1">
              <a:off x="1288202" y="2169013"/>
              <a:ext cx="0" cy="1755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單箭頭接點 181">
              <a:extLst>
                <a:ext uri="{FF2B5EF4-FFF2-40B4-BE49-F238E27FC236}">
                  <a16:creationId xmlns:a16="http://schemas.microsoft.com/office/drawing/2014/main" id="{94245B82-FB71-3875-757A-38C5196BCC06}"/>
                </a:ext>
              </a:extLst>
            </p:cNvPr>
            <p:cNvCxnSpPr>
              <a:cxnSpLocks/>
              <a:stCxn id="59" idx="0"/>
              <a:endCxn id="58" idx="2"/>
            </p:cNvCxnSpPr>
            <p:nvPr/>
          </p:nvCxnSpPr>
          <p:spPr>
            <a:xfrm flipV="1">
              <a:off x="1288202" y="1786846"/>
              <a:ext cx="0" cy="1535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單箭頭接點 184">
              <a:extLst>
                <a:ext uri="{FF2B5EF4-FFF2-40B4-BE49-F238E27FC236}">
                  <a16:creationId xmlns:a16="http://schemas.microsoft.com/office/drawing/2014/main" id="{5F5F6A6F-8492-192E-719A-5B4B7BA46C30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V="1">
              <a:off x="1288202" y="1341240"/>
              <a:ext cx="0" cy="2170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5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219860C7-A575-EE37-D101-C796CCDF57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1956462" y="1917878"/>
              <a:ext cx="287219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40DB0117-F00A-7782-D210-88F4B829EC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953586" y="2331534"/>
              <a:ext cx="290095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矩形: 圓角 1026">
                  <a:extLst>
                    <a:ext uri="{FF2B5EF4-FFF2-40B4-BE49-F238E27FC236}">
                      <a16:creationId xmlns:a16="http://schemas.microsoft.com/office/drawing/2014/main" id="{EA4FF50F-49E8-97D2-9B45-1AB6E9E37D9B}"/>
                    </a:ext>
                  </a:extLst>
                </p:cNvPr>
                <p:cNvSpPr/>
                <p:nvPr/>
              </p:nvSpPr>
              <p:spPr>
                <a:xfrm>
                  <a:off x="2173435" y="131103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05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05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05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27" name="矩形: 圓角 1026">
                  <a:extLst>
                    <a:ext uri="{FF2B5EF4-FFF2-40B4-BE49-F238E27FC236}">
                      <a16:creationId xmlns:a16="http://schemas.microsoft.com/office/drawing/2014/main" id="{EA4FF50F-49E8-97D2-9B45-1AB6E9E37D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435" y="1311039"/>
                  <a:ext cx="209673" cy="182880"/>
                </a:xfrm>
                <a:prstGeom prst="roundRect">
                  <a:avLst>
                    <a:gd name="adj" fmla="val 0"/>
                  </a:avLst>
                </a:prstGeom>
                <a:blipFill>
                  <a:blip r:embed="rId11"/>
                  <a:stretch>
                    <a:fillRect l="-23529" r="-11765" b="-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8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1D706EF1-DC4D-48EE-C913-7CB82917BB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953586" y="1530477"/>
              <a:ext cx="290095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29" name="接點: 肘形 1028">
              <a:extLst>
                <a:ext uri="{FF2B5EF4-FFF2-40B4-BE49-F238E27FC236}">
                  <a16:creationId xmlns:a16="http://schemas.microsoft.com/office/drawing/2014/main" id="{AFC77062-2424-84E7-E46D-04437ACA446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53289" y="1667415"/>
              <a:ext cx="638174" cy="607327"/>
            </a:xfrm>
            <a:prstGeom prst="bentConnector3">
              <a:avLst>
                <a:gd name="adj1" fmla="val 157804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4B51C504-6E88-FAC0-6609-AD4144184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6" t="20759" r="52087" b="19708"/>
          <a:stretch/>
        </p:blipFill>
        <p:spPr bwMode="auto">
          <a:xfrm>
            <a:off x="1455566" y="3803881"/>
            <a:ext cx="128226" cy="1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BF13E37-DDAC-8181-8E11-5CC2131F3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831784" y="3805841"/>
            <a:ext cx="129508" cy="12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A64277C4-04EF-4468-B29E-9C2C08A77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79718" y="3805841"/>
            <a:ext cx="129508" cy="12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59C73DC-376E-A3CB-F694-559EBDDD0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6" t="20759" r="52087" b="19708"/>
          <a:stretch/>
        </p:blipFill>
        <p:spPr bwMode="auto">
          <a:xfrm>
            <a:off x="706414" y="3803881"/>
            <a:ext cx="128226" cy="1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1E8D8660-0EA5-C06D-3275-8D1EB0213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6" t="20759" r="52087" b="19708"/>
          <a:stretch/>
        </p:blipFill>
        <p:spPr bwMode="auto">
          <a:xfrm>
            <a:off x="2222735" y="3803881"/>
            <a:ext cx="128226" cy="12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F4B8BBF9-886C-C4D1-0ADE-3941D3FA3643}"/>
              </a:ext>
            </a:extLst>
          </p:cNvPr>
          <p:cNvSpPr/>
          <p:nvPr/>
        </p:nvSpPr>
        <p:spPr>
          <a:xfrm>
            <a:off x="243840" y="975218"/>
            <a:ext cx="11593490" cy="57926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直線單箭頭接點 1029">
            <a:extLst>
              <a:ext uri="{FF2B5EF4-FFF2-40B4-BE49-F238E27FC236}">
                <a16:creationId xmlns:a16="http://schemas.microsoft.com/office/drawing/2014/main" id="{0C78BBE4-C9E8-18E8-A711-283B67192296}"/>
              </a:ext>
            </a:extLst>
          </p:cNvPr>
          <p:cNvCxnSpPr>
            <a:cxnSpLocks/>
            <a:stCxn id="186" idx="0"/>
            <a:endCxn id="1039" idx="2"/>
          </p:cNvCxnSpPr>
          <p:nvPr/>
        </p:nvCxnSpPr>
        <p:spPr>
          <a:xfrm flipV="1">
            <a:off x="9142102" y="1411750"/>
            <a:ext cx="0" cy="181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矩形: 圓角 185">
            <a:extLst>
              <a:ext uri="{FF2B5EF4-FFF2-40B4-BE49-F238E27FC236}">
                <a16:creationId xmlns:a16="http://schemas.microsoft.com/office/drawing/2014/main" id="{90FBA437-8E41-E138-B81C-D53D578A9B8F}"/>
              </a:ext>
            </a:extLst>
          </p:cNvPr>
          <p:cNvSpPr/>
          <p:nvPr/>
        </p:nvSpPr>
        <p:spPr>
          <a:xfrm>
            <a:off x="8595024" y="1593082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</a:t>
            </a:r>
            <a:r>
              <a:rPr lang="en-US" sz="1050" dirty="0" err="1">
                <a:solidFill>
                  <a:schemeClr val="tx1"/>
                </a:solidFill>
              </a:rPr>
              <a:t>denorm</a:t>
            </a:r>
            <a:r>
              <a:rPr lang="en-US" sz="1050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1038" name="群組 1037">
            <a:extLst>
              <a:ext uri="{FF2B5EF4-FFF2-40B4-BE49-F238E27FC236}">
                <a16:creationId xmlns:a16="http://schemas.microsoft.com/office/drawing/2014/main" id="{D6EEBA85-EA6C-1F78-069A-AE66E502A196}"/>
              </a:ext>
            </a:extLst>
          </p:cNvPr>
          <p:cNvGrpSpPr/>
          <p:nvPr/>
        </p:nvGrpSpPr>
        <p:grpSpPr>
          <a:xfrm>
            <a:off x="7611234" y="1045990"/>
            <a:ext cx="3061736" cy="365760"/>
            <a:chOff x="1112152" y="3572373"/>
            <a:chExt cx="6274967" cy="1184562"/>
          </a:xfrm>
        </p:grpSpPr>
        <p:sp>
          <p:nvSpPr>
            <p:cNvPr id="1039" name="矩形: 圓角 1038">
              <a:extLst>
                <a:ext uri="{FF2B5EF4-FFF2-40B4-BE49-F238E27FC236}">
                  <a16:creationId xmlns:a16="http://schemas.microsoft.com/office/drawing/2014/main" id="{6AA67C09-4DD1-8A77-92B9-FE1C20DA96DA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40" name="手繪多邊形: 圖案 1039">
              <a:extLst>
                <a:ext uri="{FF2B5EF4-FFF2-40B4-BE49-F238E27FC236}">
                  <a16:creationId xmlns:a16="http://schemas.microsoft.com/office/drawing/2014/main" id="{E0F710B4-B1C9-AAF6-5125-F2A808A7E98A}"/>
                </a:ext>
              </a:extLst>
            </p:cNvPr>
            <p:cNvSpPr/>
            <p:nvPr/>
          </p:nvSpPr>
          <p:spPr>
            <a:xfrm>
              <a:off x="1244725" y="3817370"/>
              <a:ext cx="3262044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1" name="手繪多邊形: 圖案 1040">
              <a:extLst>
                <a:ext uri="{FF2B5EF4-FFF2-40B4-BE49-F238E27FC236}">
                  <a16:creationId xmlns:a16="http://schemas.microsoft.com/office/drawing/2014/main" id="{13BA86AC-A2C6-A3C5-664A-AED1B43EE371}"/>
                </a:ext>
              </a:extLst>
            </p:cNvPr>
            <p:cNvSpPr/>
            <p:nvPr/>
          </p:nvSpPr>
          <p:spPr>
            <a:xfrm rot="10193621">
              <a:off x="4521383" y="3910349"/>
              <a:ext cx="2721333" cy="711209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EABF1452-9990-610B-AD77-4D641B945CCD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4506137" y="1811471"/>
            <a:ext cx="0" cy="200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C43A5D71-7A1E-C7EF-CF5E-C15FE51B584D}"/>
              </a:ext>
            </a:extLst>
          </p:cNvPr>
          <p:cNvGrpSpPr/>
          <p:nvPr/>
        </p:nvGrpSpPr>
        <p:grpSpPr>
          <a:xfrm>
            <a:off x="3127168" y="1128357"/>
            <a:ext cx="2649663" cy="707886"/>
            <a:chOff x="5051152" y="4640059"/>
            <a:chExt cx="2649663" cy="828004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918C3500-28BC-5038-95FB-E2B78AE71387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6A5148-3F8E-5F65-44DD-656FDD988160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FC385B0-6867-6523-FD24-5BA86705C8B3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B473CE14-610B-1DAB-6C97-C381DB5DAE60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68515BDF-2CD0-8776-FBAA-C8E4B4B38EAB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0C7B6374-C6AA-8ECF-987A-720EC7561742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614E397B-2A3E-9B50-24FA-3B5D5F76C46A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7FD32F8C-5A09-D472-1105-747F6EA04797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25</a:t>
              </a:r>
            </a:p>
            <a:p>
              <a:pPr algn="ctr"/>
              <a:r>
                <a:rPr lang="en-US" altLang="zh-TW" sz="1000" dirty="0"/>
                <a:t>26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40</a:t>
              </a:r>
              <a:endParaRPr lang="zh-TW" altLang="en-US" sz="1000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F1DBB1D3-9565-05B5-4106-421A429633C7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46E87976-282B-2E59-28E1-8B0755ACB406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16D96D7C-D8D1-CFD5-1C60-9932F543E04A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1A60489A-807A-47D2-E51F-A3BB72B442E6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B83C300A-3934-4D33-6182-41B9A17D2532}"/>
              </a:ext>
            </a:extLst>
          </p:cNvPr>
          <p:cNvSpPr/>
          <p:nvPr/>
        </p:nvSpPr>
        <p:spPr>
          <a:xfrm>
            <a:off x="3959057" y="2012311"/>
            <a:ext cx="1094160" cy="228600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Output </a:t>
            </a:r>
            <a:r>
              <a:rPr lang="en-US" sz="1050" dirty="0" err="1">
                <a:solidFill>
                  <a:schemeClr val="tx1"/>
                </a:solidFill>
              </a:rPr>
              <a:t>Layer</a:t>
            </a:r>
            <a:r>
              <a:rPr lang="en-US" sz="1050" baseline="-25000" dirty="0" err="1">
                <a:solidFill>
                  <a:schemeClr val="tx1"/>
                </a:solidFill>
              </a:rPr>
              <a:t>SFT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53" name="矩形: 圓角 152">
            <a:extLst>
              <a:ext uri="{FF2B5EF4-FFF2-40B4-BE49-F238E27FC236}">
                <a16:creationId xmlns:a16="http://schemas.microsoft.com/office/drawing/2014/main" id="{0D4C18D5-8F2A-8B1F-2678-7304F9804874}"/>
              </a:ext>
            </a:extLst>
          </p:cNvPr>
          <p:cNvSpPr/>
          <p:nvPr/>
        </p:nvSpPr>
        <p:spPr>
          <a:xfrm>
            <a:off x="8005115" y="2012311"/>
            <a:ext cx="2273974" cy="228600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Flatten + Output </a:t>
            </a:r>
            <a:r>
              <a:rPr lang="en-US" sz="1050" dirty="0" err="1">
                <a:solidFill>
                  <a:schemeClr val="tx1"/>
                </a:solidFill>
              </a:rPr>
              <a:t>Layer</a:t>
            </a:r>
            <a:r>
              <a:rPr lang="en-US" sz="1050" baseline="-25000" dirty="0" err="1">
                <a:solidFill>
                  <a:schemeClr val="tx1"/>
                </a:solidFill>
              </a:rPr>
              <a:t>DFT</a:t>
            </a:r>
            <a:r>
              <a:rPr lang="en-US" sz="1050" dirty="0">
                <a:solidFill>
                  <a:schemeClr val="tx1"/>
                </a:solidFill>
              </a:rPr>
              <a:t> + Rearrange</a:t>
            </a:r>
          </a:p>
        </p:txBody>
      </p:sp>
      <p:cxnSp>
        <p:nvCxnSpPr>
          <p:cNvPr id="154" name="直線單箭頭接點 153">
            <a:extLst>
              <a:ext uri="{FF2B5EF4-FFF2-40B4-BE49-F238E27FC236}">
                <a16:creationId xmlns:a16="http://schemas.microsoft.com/office/drawing/2014/main" id="{916B8B62-A68D-1FBE-55B6-BBC4B73DFC38}"/>
              </a:ext>
            </a:extLst>
          </p:cNvPr>
          <p:cNvCxnSpPr>
            <a:cxnSpLocks/>
            <a:stCxn id="153" idx="0"/>
            <a:endCxn id="186" idx="2"/>
          </p:cNvCxnSpPr>
          <p:nvPr/>
        </p:nvCxnSpPr>
        <p:spPr>
          <a:xfrm flipV="1">
            <a:off x="9142102" y="1821682"/>
            <a:ext cx="0" cy="190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B1A7417-6D52-537C-E0A4-88A7F55FDF7D}"/>
              </a:ext>
            </a:extLst>
          </p:cNvPr>
          <p:cNvSpPr txBox="1"/>
          <p:nvPr/>
        </p:nvSpPr>
        <p:spPr>
          <a:xfrm>
            <a:off x="8059878" y="6490862"/>
            <a:ext cx="222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Downstream Fine-Tuning (DFT)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3B9E2C0-3020-55D9-D14A-4FFD8BE793F6}"/>
              </a:ext>
            </a:extLst>
          </p:cNvPr>
          <p:cNvSpPr txBox="1"/>
          <p:nvPr/>
        </p:nvSpPr>
        <p:spPr>
          <a:xfrm>
            <a:off x="3470373" y="6490862"/>
            <a:ext cx="2114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Supervised Fine-Tuning (SFT)</a:t>
            </a:r>
          </a:p>
        </p:txBody>
      </p:sp>
    </p:spTree>
    <p:extLst>
      <p:ext uri="{BB962C8B-B14F-4D97-AF65-F5344CB8AC3E}">
        <p14:creationId xmlns:p14="http://schemas.microsoft.com/office/powerpoint/2010/main" val="211940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EE6A6F-CD4E-157C-E46C-1CA3D8A2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Layer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E42D46-6068-0C15-242F-18FB29AED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55D295-2FAF-1BB2-7F11-7BF0BCF8A871}"/>
              </a:ext>
            </a:extLst>
          </p:cNvPr>
          <p:cNvSpPr txBox="1"/>
          <p:nvPr/>
        </p:nvSpPr>
        <p:spPr>
          <a:xfrm>
            <a:off x="1595308" y="5141558"/>
            <a:ext cx="1296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(B’, T</a:t>
            </a:r>
            <a:r>
              <a:rPr lang="en-US" altLang="zh-TW" sz="2400" baseline="-25000" dirty="0"/>
              <a:t>P</a:t>
            </a:r>
            <a:r>
              <a:rPr lang="en-US" altLang="zh-TW" sz="2400" dirty="0"/>
              <a:t>, </a:t>
            </a:r>
            <a:r>
              <a:rPr lang="en-US" altLang="zh-TW" sz="2400" dirty="0">
                <a:highlight>
                  <a:srgbClr val="FFFF00"/>
                </a:highlight>
              </a:rPr>
              <a:t>D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B8BD1CE-27A2-8F85-342E-13AED2C26933}"/>
              </a:ext>
            </a:extLst>
          </p:cNvPr>
          <p:cNvGrpSpPr/>
          <p:nvPr/>
        </p:nvGrpSpPr>
        <p:grpSpPr>
          <a:xfrm>
            <a:off x="3169305" y="4566799"/>
            <a:ext cx="2607526" cy="1597643"/>
            <a:chOff x="5093289" y="4653664"/>
            <a:chExt cx="2607526" cy="77957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5DA22B0-D74B-4159-887C-BF6D2B941B60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F79CDF9-C990-C9EC-E84E-F00739852B87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65140BA-0C43-8616-252F-61762E9B77DF}"/>
                </a:ext>
              </a:extLst>
            </p:cNvPr>
            <p:cNvSpPr/>
            <p:nvPr/>
          </p:nvSpPr>
          <p:spPr>
            <a:xfrm rot="5400000">
              <a:off x="5819963" y="4924389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F3D8EF5-EAAF-0542-CFEA-3504CE648AEB}"/>
                </a:ext>
              </a:extLst>
            </p:cNvPr>
            <p:cNvSpPr txBox="1"/>
            <p:nvPr/>
          </p:nvSpPr>
          <p:spPr>
            <a:xfrm>
              <a:off x="6454272" y="493412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0600924-DDED-EA5A-2EAF-63C63B25315B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48533BA-6F6B-0BCC-CBB3-B5E5D3A9EF5E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8E48F8F-00E2-C268-4E95-E4D45D12B224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4506137" y="4283614"/>
            <a:ext cx="0" cy="208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0E01E72-F3C5-AD92-6F97-AC24A81CC526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9142102" y="4283614"/>
            <a:ext cx="0" cy="2082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4C30A85-ADFF-126B-DA11-4AE5C2BA0AD5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9142102" y="1813491"/>
            <a:ext cx="0" cy="181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876E57E-3E98-93BF-56B0-8D9EF653D739}"/>
              </a:ext>
            </a:extLst>
          </p:cNvPr>
          <p:cNvSpPr/>
          <p:nvPr/>
        </p:nvSpPr>
        <p:spPr>
          <a:xfrm>
            <a:off x="8595024" y="1994823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</a:t>
            </a:r>
            <a:r>
              <a:rPr lang="en-US" sz="1050" dirty="0" err="1">
                <a:solidFill>
                  <a:schemeClr val="tx1"/>
                </a:solidFill>
              </a:rPr>
              <a:t>denorm</a:t>
            </a:r>
            <a:r>
              <a:rPr lang="en-US" sz="1050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AFA6543-1429-1423-652B-C49985827949}"/>
              </a:ext>
            </a:extLst>
          </p:cNvPr>
          <p:cNvGrpSpPr/>
          <p:nvPr/>
        </p:nvGrpSpPr>
        <p:grpSpPr>
          <a:xfrm>
            <a:off x="7611234" y="1447731"/>
            <a:ext cx="3061736" cy="365760"/>
            <a:chOff x="1112152" y="3572373"/>
            <a:chExt cx="6274967" cy="1184562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21656159-9E93-1EEF-5A4F-487035590157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2D6D7233-285E-1C6F-8CBE-3FF6B95E5189}"/>
                </a:ext>
              </a:extLst>
            </p:cNvPr>
            <p:cNvSpPr/>
            <p:nvPr/>
          </p:nvSpPr>
          <p:spPr>
            <a:xfrm>
              <a:off x="1244725" y="3817370"/>
              <a:ext cx="3262044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手繪多邊形: 圖案 19">
              <a:extLst>
                <a:ext uri="{FF2B5EF4-FFF2-40B4-BE49-F238E27FC236}">
                  <a16:creationId xmlns:a16="http://schemas.microsoft.com/office/drawing/2014/main" id="{3241300D-A614-2FD5-2D2E-4BCE67D3FE8E}"/>
                </a:ext>
              </a:extLst>
            </p:cNvPr>
            <p:cNvSpPr/>
            <p:nvPr/>
          </p:nvSpPr>
          <p:spPr>
            <a:xfrm rot="10193621">
              <a:off x="4521383" y="3910349"/>
              <a:ext cx="2721333" cy="711209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71D7530-F8A2-1D20-71CB-40BD98647BD7}"/>
              </a:ext>
            </a:extLst>
          </p:cNvPr>
          <p:cNvCxnSpPr>
            <a:cxnSpLocks/>
          </p:cNvCxnSpPr>
          <p:nvPr/>
        </p:nvCxnSpPr>
        <p:spPr>
          <a:xfrm flipV="1">
            <a:off x="4506137" y="2237984"/>
            <a:ext cx="0" cy="214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83BE361-E03E-EC0A-4366-17AE11B51018}"/>
              </a:ext>
            </a:extLst>
          </p:cNvPr>
          <p:cNvGrpSpPr/>
          <p:nvPr/>
        </p:nvGrpSpPr>
        <p:grpSpPr>
          <a:xfrm>
            <a:off x="3127168" y="1530098"/>
            <a:ext cx="2649663" cy="707886"/>
            <a:chOff x="5051152" y="4640059"/>
            <a:chExt cx="2649663" cy="828004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336D30E-6A6C-1025-4125-35BC94CC5061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6164369-D566-BB76-FE53-C94337F93E9C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E08655C-C1F2-1A21-1DE8-FDAA5908EC2F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BAC10A9D-C759-80C3-898C-326E641FF25D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9890C83-6D48-2FB3-5AF3-02F6BCF6EF8C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84ADAF9A-2A52-98AD-65CE-2C13B333742F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1D6EE110-FDAB-0C0E-2670-7E908EE599F7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33706646-019D-8CC8-7041-74DBA8F21107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25</a:t>
              </a:r>
            </a:p>
            <a:p>
              <a:pPr algn="ctr"/>
              <a:r>
                <a:rPr lang="en-US" altLang="zh-TW" sz="1000" dirty="0"/>
                <a:t>26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40</a:t>
              </a:r>
              <a:endParaRPr lang="zh-TW" altLang="en-US" sz="1000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214DF524-6208-4A90-2A88-F465493B713B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D95466ED-D014-63D7-9B70-303F651F15CD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C63F93FB-3501-E9C6-DE3A-3DB5760892AA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06967A54-C26B-8367-BF1E-A288A33A9D92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C4CF787A-B873-8B5E-A845-A7D25BBD936E}"/>
              </a:ext>
            </a:extLst>
          </p:cNvPr>
          <p:cNvSpPr/>
          <p:nvPr/>
        </p:nvSpPr>
        <p:spPr>
          <a:xfrm>
            <a:off x="2689851" y="2452024"/>
            <a:ext cx="3632572" cy="1831590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rgbClr val="C00000"/>
                </a:solidFill>
              </a:rPr>
              <a:t>Output </a:t>
            </a:r>
            <a:r>
              <a:rPr lang="en-US" b="1" i="1" dirty="0" err="1">
                <a:solidFill>
                  <a:srgbClr val="C00000"/>
                </a:solidFill>
              </a:rPr>
              <a:t>Layer</a:t>
            </a:r>
            <a:r>
              <a:rPr lang="en-US" b="1" i="1" baseline="-25000" dirty="0" err="1">
                <a:solidFill>
                  <a:srgbClr val="C00000"/>
                </a:solidFill>
              </a:rPr>
              <a:t>SFT</a:t>
            </a:r>
            <a:endParaRPr lang="en-US" b="1" i="1" baseline="-250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nn.Dropout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nn.Linear</a:t>
            </a:r>
            <a:r>
              <a:rPr lang="en-US" dirty="0">
                <a:solidFill>
                  <a:schemeClr val="tx1"/>
                </a:solidFill>
              </a:rPr>
              <a:t>(D, P)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1EA9E81E-EE84-1466-B856-CF9FD98DD125}"/>
              </a:ext>
            </a:extLst>
          </p:cNvPr>
          <p:cNvSpPr/>
          <p:nvPr/>
        </p:nvSpPr>
        <p:spPr>
          <a:xfrm>
            <a:off x="7468161" y="2452024"/>
            <a:ext cx="3347882" cy="1831590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rgbClr val="C00000"/>
                </a:solidFill>
              </a:rPr>
              <a:t>Output </a:t>
            </a:r>
            <a:r>
              <a:rPr lang="en-US" b="1" i="1" dirty="0" err="1">
                <a:solidFill>
                  <a:srgbClr val="C00000"/>
                </a:solidFill>
              </a:rPr>
              <a:t>Layer</a:t>
            </a:r>
            <a:r>
              <a:rPr lang="en-US" b="1" i="1" baseline="-25000" dirty="0" err="1">
                <a:solidFill>
                  <a:srgbClr val="C00000"/>
                </a:solidFill>
              </a:rPr>
              <a:t>DFT</a:t>
            </a:r>
            <a:endParaRPr lang="en-US" b="1" i="1" baseline="-250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nn.Flatten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start_dim</a:t>
            </a:r>
            <a:r>
              <a:rPr lang="en-US" dirty="0">
                <a:solidFill>
                  <a:schemeClr val="tx1"/>
                </a:solidFill>
              </a:rPr>
              <a:t>=1)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nn.Dropout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nn.Linear</a:t>
            </a:r>
            <a:r>
              <a:rPr lang="en-US" dirty="0">
                <a:solidFill>
                  <a:schemeClr val="tx1"/>
                </a:solidFill>
              </a:rPr>
              <a:t>(T</a:t>
            </a:r>
            <a:r>
              <a:rPr lang="en-US" baseline="-25000" dirty="0">
                <a:solidFill>
                  <a:schemeClr val="tx1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*D, T</a:t>
            </a:r>
            <a:r>
              <a:rPr lang="en-US" baseline="-25000" dirty="0">
                <a:solidFill>
                  <a:schemeClr val="tx1"/>
                </a:solidFill>
              </a:rPr>
              <a:t>out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Rearrange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(B C) </a:t>
            </a:r>
            <a:r>
              <a:rPr lang="en-US" sz="1600" dirty="0" err="1">
                <a:solidFill>
                  <a:schemeClr val="tx1"/>
                </a:solidFill>
              </a:rPr>
              <a:t>T_out</a:t>
            </a:r>
            <a:r>
              <a:rPr lang="en-US" sz="1600" dirty="0">
                <a:solidFill>
                  <a:schemeClr val="tx1"/>
                </a:solidFill>
              </a:rPr>
              <a:t> -&gt; B </a:t>
            </a:r>
            <a:r>
              <a:rPr lang="en-US" sz="1600" dirty="0" err="1">
                <a:solidFill>
                  <a:schemeClr val="tx1"/>
                </a:solidFill>
              </a:rPr>
              <a:t>T_out</a:t>
            </a:r>
            <a:r>
              <a:rPr lang="en-US" sz="1600" dirty="0">
                <a:solidFill>
                  <a:schemeClr val="tx1"/>
                </a:solidFill>
              </a:rPr>
              <a:t> 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1D8B9391-2031-D6D6-FBA6-AEF22CF204A7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9142102" y="2223423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C8D63A3-24C6-9150-BD4B-0F5060BCAFF1}"/>
              </a:ext>
            </a:extLst>
          </p:cNvPr>
          <p:cNvSpPr txBox="1"/>
          <p:nvPr/>
        </p:nvSpPr>
        <p:spPr>
          <a:xfrm>
            <a:off x="8059878" y="6490862"/>
            <a:ext cx="222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Downstream Fine-Tuning (DFT)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4D34834-3795-A150-AB3A-EC8C29FBC658}"/>
              </a:ext>
            </a:extLst>
          </p:cNvPr>
          <p:cNvSpPr txBox="1"/>
          <p:nvPr/>
        </p:nvSpPr>
        <p:spPr>
          <a:xfrm>
            <a:off x="3470373" y="6490862"/>
            <a:ext cx="2114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Supervised Fine-Tuning (SFT)</a:t>
            </a: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E6C8F69D-9E36-38B5-66BC-359FF4D30667}"/>
              </a:ext>
            </a:extLst>
          </p:cNvPr>
          <p:cNvGrpSpPr/>
          <p:nvPr/>
        </p:nvGrpSpPr>
        <p:grpSpPr>
          <a:xfrm>
            <a:off x="7837098" y="4566799"/>
            <a:ext cx="2607526" cy="1597643"/>
            <a:chOff x="5093289" y="4653664"/>
            <a:chExt cx="2607526" cy="779577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E953D4C-798B-CDD1-7F66-3DC7618A3EC3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DE913D0-9028-7F01-030A-361204F05F45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76A5B0B-54A2-195B-E768-3A85C27D1978}"/>
                </a:ext>
              </a:extLst>
            </p:cNvPr>
            <p:cNvSpPr/>
            <p:nvPr/>
          </p:nvSpPr>
          <p:spPr>
            <a:xfrm rot="5400000">
              <a:off x="5819963" y="4924389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00914329-9DA1-A030-9D1D-214FBB5C6AA7}"/>
                </a:ext>
              </a:extLst>
            </p:cNvPr>
            <p:cNvSpPr txBox="1"/>
            <p:nvPr/>
          </p:nvSpPr>
          <p:spPr>
            <a:xfrm>
              <a:off x="6454272" y="493412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8B6FD08-31B0-8A06-B8E7-3359E895F387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0AE79D5-49F2-E60D-3CCA-CF226D382F60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</p:grp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DE14733D-BF6C-A6B0-437C-A247B57754CF}"/>
              </a:ext>
            </a:extLst>
          </p:cNvPr>
          <p:cNvSpPr txBox="1"/>
          <p:nvPr/>
        </p:nvSpPr>
        <p:spPr>
          <a:xfrm>
            <a:off x="1595308" y="1637621"/>
            <a:ext cx="1265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(B’, T</a:t>
            </a:r>
            <a:r>
              <a:rPr lang="en-US" altLang="zh-TW" sz="2400" baseline="-25000" dirty="0"/>
              <a:t>P</a:t>
            </a:r>
            <a:r>
              <a:rPr lang="en-US" altLang="zh-TW" sz="2400" dirty="0"/>
              <a:t>, </a:t>
            </a:r>
            <a:r>
              <a:rPr lang="en-US" altLang="zh-TW" sz="2400" dirty="0">
                <a:highlight>
                  <a:srgbClr val="FFFF00"/>
                </a:highlight>
              </a:rPr>
              <a:t>P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AECB6D85-BF57-CDA1-4207-52C45E393FE5}"/>
              </a:ext>
            </a:extLst>
          </p:cNvPr>
          <p:cNvSpPr txBox="1"/>
          <p:nvPr/>
        </p:nvSpPr>
        <p:spPr>
          <a:xfrm>
            <a:off x="10749288" y="5141558"/>
            <a:ext cx="1296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highlight>
                  <a:srgbClr val="FFFF00"/>
                </a:highlight>
              </a:rPr>
              <a:t>(B’, T</a:t>
            </a:r>
            <a:r>
              <a:rPr lang="en-US" altLang="zh-TW" sz="2400" baseline="-25000" dirty="0">
                <a:highlight>
                  <a:srgbClr val="FFFF00"/>
                </a:highlight>
              </a:rPr>
              <a:t>P</a:t>
            </a:r>
            <a:r>
              <a:rPr lang="en-US" altLang="zh-TW" sz="2400" dirty="0">
                <a:highlight>
                  <a:srgbClr val="FFFF00"/>
                </a:highlight>
              </a:rPr>
              <a:t>, D)</a:t>
            </a:r>
            <a:endParaRPr lang="zh-TW" altLang="en-US" sz="2400" dirty="0">
              <a:highlight>
                <a:srgbClr val="FFFF00"/>
              </a:highlight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EE2945A-2EDE-1BFA-4D62-015E797C38FC}"/>
              </a:ext>
            </a:extLst>
          </p:cNvPr>
          <p:cNvSpPr txBox="1"/>
          <p:nvPr/>
        </p:nvSpPr>
        <p:spPr>
          <a:xfrm>
            <a:off x="10749288" y="1379187"/>
            <a:ext cx="1396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highlight>
                  <a:srgbClr val="FFFF00"/>
                </a:highlight>
              </a:rPr>
              <a:t>(B, T</a:t>
            </a:r>
            <a:r>
              <a:rPr lang="en-US" altLang="zh-TW" sz="2400" baseline="-25000" dirty="0">
                <a:highlight>
                  <a:srgbClr val="FFFF00"/>
                </a:highlight>
              </a:rPr>
              <a:t>out</a:t>
            </a:r>
            <a:r>
              <a:rPr lang="en-US" altLang="zh-TW" sz="2400" dirty="0">
                <a:highlight>
                  <a:srgbClr val="FFFF00"/>
                </a:highlight>
              </a:rPr>
              <a:t>, C)</a:t>
            </a:r>
            <a:endParaRPr lang="zh-TW" altLang="en-US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07422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標題 80">
            <a:extLst>
              <a:ext uri="{FF2B5EF4-FFF2-40B4-BE49-F238E27FC236}">
                <a16:creationId xmlns:a16="http://schemas.microsoft.com/office/drawing/2014/main" id="{198D16B6-0CE4-E594-ECD5-5E023FBD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Fine-tuning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C2CFB6-140E-69B9-425D-2EF297ED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39</a:t>
            </a:fld>
            <a:endParaRPr 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6948435-BB35-97DA-DCE0-9D89C0D1409C}"/>
              </a:ext>
            </a:extLst>
          </p:cNvPr>
          <p:cNvGrpSpPr/>
          <p:nvPr/>
        </p:nvGrpSpPr>
        <p:grpSpPr>
          <a:xfrm>
            <a:off x="897547" y="5287827"/>
            <a:ext cx="1090180" cy="753726"/>
            <a:chOff x="10246415" y="4540171"/>
            <a:chExt cx="1090180" cy="753726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614A9A45-5320-F9EF-F3ED-62A3A11359CF}"/>
                </a:ext>
              </a:extLst>
            </p:cNvPr>
            <p:cNvSpPr/>
            <p:nvPr/>
          </p:nvSpPr>
          <p:spPr>
            <a:xfrm>
              <a:off x="10246415" y="4540171"/>
              <a:ext cx="1062326" cy="75372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pic>
          <p:nvPicPr>
            <p:cNvPr id="2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9FE3D4CD-7D9D-5364-CE43-BC9236C4E9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10324070" y="4603425"/>
              <a:ext cx="287219" cy="289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BC4C7798-A816-AB2D-89E9-29C7F18BCA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0321194" y="4974204"/>
              <a:ext cx="290095" cy="280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FF4BE10-D060-4B0C-A497-B5F2C09031C9}"/>
                </a:ext>
              </a:extLst>
            </p:cNvPr>
            <p:cNvSpPr txBox="1"/>
            <p:nvPr/>
          </p:nvSpPr>
          <p:spPr>
            <a:xfrm>
              <a:off x="10603702" y="4612983"/>
              <a:ext cx="5725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4DBAE8"/>
                  </a:solidFill>
                </a:rPr>
                <a:t>Frozen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8D26A2C-35C3-D292-4AE5-E8F28A8C1418}"/>
                </a:ext>
              </a:extLst>
            </p:cNvPr>
            <p:cNvSpPr txBox="1"/>
            <p:nvPr/>
          </p:nvSpPr>
          <p:spPr>
            <a:xfrm>
              <a:off x="10603702" y="4980796"/>
              <a:ext cx="7328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rgbClr val="F04A24"/>
                  </a:solidFill>
                </a:rPr>
                <a:t>Fine-tune</a:t>
              </a:r>
            </a:p>
          </p:txBody>
        </p:sp>
      </p:grp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783FDACC-8DAB-D570-D33E-E6513FE86690}"/>
              </a:ext>
            </a:extLst>
          </p:cNvPr>
          <p:cNvSpPr/>
          <p:nvPr/>
        </p:nvSpPr>
        <p:spPr>
          <a:xfrm>
            <a:off x="2815843" y="2368808"/>
            <a:ext cx="3631474" cy="1688109"/>
          </a:xfrm>
          <a:prstGeom prst="roundRect">
            <a:avLst>
              <a:gd name="adj" fmla="val 8929"/>
            </a:avLst>
          </a:prstGeom>
          <a:solidFill>
            <a:srgbClr val="E8E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C11252F8-E5D3-0E8A-A062-CC717A89B176}"/>
              </a:ext>
            </a:extLst>
          </p:cNvPr>
          <p:cNvGrpSpPr/>
          <p:nvPr/>
        </p:nvGrpSpPr>
        <p:grpSpPr>
          <a:xfrm>
            <a:off x="2713003" y="6041554"/>
            <a:ext cx="3586268" cy="365760"/>
            <a:chOff x="1112152" y="3572373"/>
            <a:chExt cx="6274967" cy="1184562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5B62F558-282E-F296-1C6D-E26C49512A05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2" name="手繪多邊形: 圖案 11">
              <a:extLst>
                <a:ext uri="{FF2B5EF4-FFF2-40B4-BE49-F238E27FC236}">
                  <a16:creationId xmlns:a16="http://schemas.microsoft.com/office/drawing/2014/main" id="{978182A4-27C5-8F5A-BCA8-D25620588E9B}"/>
                </a:ext>
              </a:extLst>
            </p:cNvPr>
            <p:cNvSpPr/>
            <p:nvPr/>
          </p:nvSpPr>
          <p:spPr>
            <a:xfrm>
              <a:off x="3935002" y="3817370"/>
              <a:ext cx="3262045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手繪多邊形: 圖案 13">
              <a:extLst>
                <a:ext uri="{FF2B5EF4-FFF2-40B4-BE49-F238E27FC236}">
                  <a16:creationId xmlns:a16="http://schemas.microsoft.com/office/drawing/2014/main" id="{0B277824-D46D-4F68-BB23-010BB62DD6D6}"/>
                </a:ext>
              </a:extLst>
            </p:cNvPr>
            <p:cNvSpPr/>
            <p:nvPr/>
          </p:nvSpPr>
          <p:spPr>
            <a:xfrm>
              <a:off x="1223942" y="3744932"/>
              <a:ext cx="2721334" cy="711208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7D1B1AB-0039-E446-213F-5962F4A1CFA4}"/>
              </a:ext>
            </a:extLst>
          </p:cNvPr>
          <p:cNvCxnSpPr>
            <a:cxnSpLocks/>
            <a:stCxn id="15" idx="0"/>
            <a:endCxn id="19" idx="2"/>
          </p:cNvCxnSpPr>
          <p:nvPr/>
        </p:nvCxnSpPr>
        <p:spPr>
          <a:xfrm flipV="1">
            <a:off x="4506137" y="5851995"/>
            <a:ext cx="0" cy="189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0D5E43B-2881-1523-0ECA-450858D7156E}"/>
              </a:ext>
            </a:extLst>
          </p:cNvPr>
          <p:cNvSpPr/>
          <p:nvPr/>
        </p:nvSpPr>
        <p:spPr>
          <a:xfrm>
            <a:off x="3959055" y="5623395"/>
            <a:ext cx="1094164" cy="2286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Instance Norm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0191DD6-20C2-C8EC-28DB-4F34B0D4196B}"/>
              </a:ext>
            </a:extLst>
          </p:cNvPr>
          <p:cNvSpPr/>
          <p:nvPr/>
        </p:nvSpPr>
        <p:spPr>
          <a:xfrm>
            <a:off x="3720933" y="4974181"/>
            <a:ext cx="1570408" cy="4572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Patching +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Channel-Independence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FC8ECE92-8C74-61F5-3B3E-D84C8B9E14F7}"/>
              </a:ext>
            </a:extLst>
          </p:cNvPr>
          <p:cNvSpPr/>
          <p:nvPr/>
        </p:nvSpPr>
        <p:spPr>
          <a:xfrm>
            <a:off x="4087805" y="3366426"/>
            <a:ext cx="83666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Positional Encoding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90FE8DD-8C0B-A6D1-3FD9-232284C8CA52}"/>
              </a:ext>
            </a:extLst>
          </p:cNvPr>
          <p:cNvSpPr/>
          <p:nvPr/>
        </p:nvSpPr>
        <p:spPr>
          <a:xfrm>
            <a:off x="5302240" y="3366426"/>
            <a:ext cx="789192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Temporal Encoding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CAC8A685-B6D1-49B3-994B-FC91BF1A6E9D}"/>
              </a:ext>
            </a:extLst>
          </p:cNvPr>
          <p:cNvSpPr/>
          <p:nvPr/>
        </p:nvSpPr>
        <p:spPr>
          <a:xfrm>
            <a:off x="3768476" y="2449130"/>
            <a:ext cx="1475322" cy="45284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Pretrained LLM + PEFT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6F8AF36-2AE6-978D-0F4D-089382ADA33C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4506137" y="5431381"/>
            <a:ext cx="0" cy="19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D0C3F6D-1826-81B8-14A3-F6D6C347304F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4506137" y="3819272"/>
            <a:ext cx="0" cy="29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AA3D6C96-3861-6800-2C10-C6E4ABFB9C17}"/>
              </a:ext>
            </a:extLst>
          </p:cNvPr>
          <p:cNvCxnSpPr>
            <a:cxnSpLocks/>
            <a:stCxn id="21" idx="2"/>
            <a:endCxn id="23" idx="2"/>
          </p:cNvCxnSpPr>
          <p:nvPr/>
        </p:nvCxnSpPr>
        <p:spPr>
          <a:xfrm rot="16200000" flipH="1">
            <a:off x="4521139" y="2643575"/>
            <a:ext cx="12700" cy="2351393"/>
          </a:xfrm>
          <a:prstGeom prst="bentConnector3">
            <a:avLst>
              <a:gd name="adj1" fmla="val 1251425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E5F97C5-BF3F-17CA-1B02-D621F839E674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4506137" y="3186061"/>
            <a:ext cx="0" cy="180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D5DE640-5BA9-EA07-EA6F-46C89D3B10C1}"/>
              </a:ext>
            </a:extLst>
          </p:cNvPr>
          <p:cNvSpPr txBox="1"/>
          <p:nvPr/>
        </p:nvSpPr>
        <p:spPr>
          <a:xfrm>
            <a:off x="4329745" y="2952167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⊕</a:t>
            </a:r>
            <a:endParaRPr lang="en-US" sz="1400" dirty="0"/>
          </a:p>
        </p:txBody>
      </p: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C6261A09-52C3-4D08-00DD-A250FCD22056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3757490" y="2696087"/>
            <a:ext cx="258292" cy="10823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8FE1A231-F341-B0F2-2659-4227E7E68F10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V="1">
            <a:off x="5006764" y="2676354"/>
            <a:ext cx="258295" cy="112185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14ED5EE9-99F5-1F26-70DC-66D5898D6F59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4506137" y="2901976"/>
            <a:ext cx="0" cy="136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1C9D244A-2F88-1C27-E18B-738762B8CA52}"/>
              </a:ext>
            </a:extLst>
          </p:cNvPr>
          <p:cNvGrpSpPr/>
          <p:nvPr/>
        </p:nvGrpSpPr>
        <p:grpSpPr>
          <a:xfrm>
            <a:off x="3127168" y="4130488"/>
            <a:ext cx="2649663" cy="678116"/>
            <a:chOff x="5051152" y="4640059"/>
            <a:chExt cx="2649663" cy="793182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4C7A8A41-A01F-162C-6CA4-2B10169FC9E2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ABD4A74D-0AF9-902F-CDB1-F2A7C4DB1394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2AFC5BE-2F43-647B-42EF-2E143FEC7BC9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B090D6C1-B482-2B8F-C4D9-A7ACAA6BEA88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B1E5E616-063E-D642-D93A-1B28468C64B8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C88EFE8F-B191-5E6F-E178-6ADB1110623D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</a:t>
              </a:r>
            </a:p>
            <a:p>
              <a:pPr algn="ctr"/>
              <a:r>
                <a:rPr lang="en-US" altLang="zh-TW" sz="1000" dirty="0"/>
                <a:t>2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16</a:t>
              </a:r>
              <a:endParaRPr lang="zh-TW" altLang="en-US" sz="1000" dirty="0"/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47F3DFAC-C881-FBF9-5084-1EEB20460A5F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BA7CF55B-A5C2-DFA7-D15B-CC3D8D9FFF42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0DA568DB-137D-8369-6A1E-05011E020984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F208EE2B-8655-F97E-2E8F-B93B5F327904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3BFB3C9F-B819-4A20-2CD9-85904DB0AB4A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AAE0F7A-D478-C622-1A4F-473FB6D20B53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A4A0B9EA-EA3D-D135-CF9D-48B96D52B05A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506137" y="4787614"/>
            <a:ext cx="0" cy="186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40177F00-196B-2F6D-2DE9-8BC506EB6715}"/>
              </a:ext>
            </a:extLst>
          </p:cNvPr>
          <p:cNvCxnSpPr>
            <a:cxnSpLocks/>
            <a:stCxn id="24" idx="0"/>
            <a:endCxn id="39" idx="2"/>
          </p:cNvCxnSpPr>
          <p:nvPr/>
        </p:nvCxnSpPr>
        <p:spPr>
          <a:xfrm flipV="1">
            <a:off x="4506137" y="2240911"/>
            <a:ext cx="0" cy="208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B83C300A-3934-4D33-6182-41B9A17D2532}"/>
              </a:ext>
            </a:extLst>
          </p:cNvPr>
          <p:cNvSpPr/>
          <p:nvPr/>
        </p:nvSpPr>
        <p:spPr>
          <a:xfrm>
            <a:off x="3959057" y="2012311"/>
            <a:ext cx="1094160" cy="228600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Output </a:t>
            </a:r>
            <a:r>
              <a:rPr lang="en-US" sz="1050" dirty="0" err="1">
                <a:solidFill>
                  <a:schemeClr val="tx1"/>
                </a:solidFill>
              </a:rPr>
              <a:t>Layer</a:t>
            </a:r>
            <a:r>
              <a:rPr lang="en-US" sz="1050" baseline="-25000" dirty="0" err="1">
                <a:solidFill>
                  <a:schemeClr val="tx1"/>
                </a:solidFill>
              </a:rPr>
              <a:t>SFT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EABF1452-9990-610B-AD77-4D641B945CCD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4506137" y="1811471"/>
            <a:ext cx="0" cy="200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46517B65-0FFF-2456-3546-C4D4947DC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5078333" y="1989135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B422C179-E716-4B0B-7651-61996FDFB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6106272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1662813F-875D-86E1-DA7B-E8EF803A1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4936802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BC0FF5D-5CC2-C74D-F9FB-9BB3FC011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3737673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B2B5E4F2-8BDB-39EB-4A71-F017E37C983D}"/>
              </a:ext>
            </a:extLst>
          </p:cNvPr>
          <p:cNvSpPr/>
          <p:nvPr/>
        </p:nvSpPr>
        <p:spPr>
          <a:xfrm>
            <a:off x="6609665" y="2920347"/>
            <a:ext cx="679795" cy="588560"/>
          </a:xfrm>
          <a:prstGeom prst="rightArrow">
            <a:avLst/>
          </a:prstGeom>
          <a:solidFill>
            <a:srgbClr val="E8E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C43A5D71-7A1E-C7EF-CF5E-C15FE51B584D}"/>
              </a:ext>
            </a:extLst>
          </p:cNvPr>
          <p:cNvGrpSpPr/>
          <p:nvPr/>
        </p:nvGrpSpPr>
        <p:grpSpPr>
          <a:xfrm>
            <a:off x="3127168" y="1128357"/>
            <a:ext cx="2649663" cy="707886"/>
            <a:chOff x="5051152" y="4640059"/>
            <a:chExt cx="2649663" cy="828004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918C3500-28BC-5038-95FB-E2B78AE71387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6A5148-3F8E-5F65-44DD-656FDD988160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FC385B0-6867-6523-FD24-5BA86705C8B3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B473CE14-610B-1DAB-6C97-C381DB5DAE60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68515BDF-2CD0-8776-FBAA-C8E4B4B38EAB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0C7B6374-C6AA-8ECF-987A-720EC7561742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614E397B-2A3E-9B50-24FA-3B5D5F76C46A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7FD32F8C-5A09-D472-1105-747F6EA04797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828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25</a:t>
              </a:r>
            </a:p>
            <a:p>
              <a:pPr algn="ctr"/>
              <a:r>
                <a:rPr lang="en-US" altLang="zh-TW" sz="1000" dirty="0"/>
                <a:t>26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40</a:t>
              </a:r>
              <a:endParaRPr lang="zh-TW" altLang="en-US" sz="1000" dirty="0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F1DBB1D3-9565-05B5-4106-421A429633C7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46E87976-282B-2E59-28E1-8B0755ACB406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16D96D7C-D8D1-CFD5-1C60-9932F543E04A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1A60489A-807A-47D2-E51F-A3BB72B442E6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D82BDF7-BD64-F224-0AAF-B50D51D38CC8}"/>
              </a:ext>
            </a:extLst>
          </p:cNvPr>
          <p:cNvSpPr/>
          <p:nvPr/>
        </p:nvSpPr>
        <p:spPr>
          <a:xfrm>
            <a:off x="7451808" y="2368808"/>
            <a:ext cx="3631474" cy="1688109"/>
          </a:xfrm>
          <a:prstGeom prst="roundRect">
            <a:avLst>
              <a:gd name="adj" fmla="val 8929"/>
            </a:avLst>
          </a:prstGeom>
          <a:solidFill>
            <a:srgbClr val="E8E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23B59FF-A9EA-0324-D095-E62291A42F07}"/>
              </a:ext>
            </a:extLst>
          </p:cNvPr>
          <p:cNvGrpSpPr/>
          <p:nvPr/>
        </p:nvGrpSpPr>
        <p:grpSpPr>
          <a:xfrm>
            <a:off x="7348968" y="6041553"/>
            <a:ext cx="3586268" cy="365760"/>
            <a:chOff x="1112152" y="3572373"/>
            <a:chExt cx="6274967" cy="1184562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5A03ED90-5211-2B52-7842-5C657C4CB739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2" name="手繪多邊形: 圖案 31">
              <a:extLst>
                <a:ext uri="{FF2B5EF4-FFF2-40B4-BE49-F238E27FC236}">
                  <a16:creationId xmlns:a16="http://schemas.microsoft.com/office/drawing/2014/main" id="{CE0F3560-F7A2-D2E1-5D2C-0D38FCAFD952}"/>
                </a:ext>
              </a:extLst>
            </p:cNvPr>
            <p:cNvSpPr/>
            <p:nvPr/>
          </p:nvSpPr>
          <p:spPr>
            <a:xfrm>
              <a:off x="3935002" y="3817370"/>
              <a:ext cx="3262045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手繪多邊形: 圖案 33">
              <a:extLst>
                <a:ext uri="{FF2B5EF4-FFF2-40B4-BE49-F238E27FC236}">
                  <a16:creationId xmlns:a16="http://schemas.microsoft.com/office/drawing/2014/main" id="{2923BEB8-808F-B8FE-6B71-27425F2AE6F8}"/>
                </a:ext>
              </a:extLst>
            </p:cNvPr>
            <p:cNvSpPr/>
            <p:nvPr/>
          </p:nvSpPr>
          <p:spPr>
            <a:xfrm>
              <a:off x="1223942" y="3744932"/>
              <a:ext cx="2721334" cy="711208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63B6A980-B546-2B9A-82F3-A69DEBFCED16}"/>
              </a:ext>
            </a:extLst>
          </p:cNvPr>
          <p:cNvCxnSpPr>
            <a:cxnSpLocks/>
            <a:stCxn id="10" idx="0"/>
            <a:endCxn id="54" idx="2"/>
          </p:cNvCxnSpPr>
          <p:nvPr/>
        </p:nvCxnSpPr>
        <p:spPr>
          <a:xfrm flipV="1">
            <a:off x="9142102" y="5851995"/>
            <a:ext cx="0" cy="189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694ADEB3-24CE-4C29-3532-B4263935048E}"/>
              </a:ext>
            </a:extLst>
          </p:cNvPr>
          <p:cNvSpPr/>
          <p:nvPr/>
        </p:nvSpPr>
        <p:spPr>
          <a:xfrm>
            <a:off x="8595024" y="5623395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(norm)</a:t>
            </a: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C3D35DFA-0A75-83EC-E499-DF42C7518F6B}"/>
              </a:ext>
            </a:extLst>
          </p:cNvPr>
          <p:cNvSpPr/>
          <p:nvPr/>
        </p:nvSpPr>
        <p:spPr>
          <a:xfrm>
            <a:off x="8356898" y="4974181"/>
            <a:ext cx="1570408" cy="457200"/>
          </a:xfrm>
          <a:prstGeom prst="round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Patching + 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Channel-Independence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B4F15FB5-A92E-59A3-FC23-61BE56EA66DD}"/>
              </a:ext>
            </a:extLst>
          </p:cNvPr>
          <p:cNvSpPr/>
          <p:nvPr/>
        </p:nvSpPr>
        <p:spPr>
          <a:xfrm>
            <a:off x="7595456" y="3366426"/>
            <a:ext cx="77190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Token Encoding</a:t>
            </a:r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4776DB3C-69D0-BCAC-BAB7-7AE227B766F4}"/>
              </a:ext>
            </a:extLst>
          </p:cNvPr>
          <p:cNvSpPr/>
          <p:nvPr/>
        </p:nvSpPr>
        <p:spPr>
          <a:xfrm>
            <a:off x="8723770" y="3366426"/>
            <a:ext cx="836664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Positional Encoding</a:t>
            </a:r>
          </a:p>
        </p:txBody>
      </p:sp>
      <p:sp>
        <p:nvSpPr>
          <p:cNvPr id="72" name="矩形: 圓角 71">
            <a:extLst>
              <a:ext uri="{FF2B5EF4-FFF2-40B4-BE49-F238E27FC236}">
                <a16:creationId xmlns:a16="http://schemas.microsoft.com/office/drawing/2014/main" id="{67692050-0AE0-5CFC-2FD1-38F2D472EF87}"/>
              </a:ext>
            </a:extLst>
          </p:cNvPr>
          <p:cNvSpPr/>
          <p:nvPr/>
        </p:nvSpPr>
        <p:spPr>
          <a:xfrm>
            <a:off x="9938205" y="3366426"/>
            <a:ext cx="789192" cy="452846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Temporal Encoding</a:t>
            </a:r>
          </a:p>
        </p:txBody>
      </p: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93BA4AE7-E432-990C-9FD9-2F669E7A4F2F}"/>
              </a:ext>
            </a:extLst>
          </p:cNvPr>
          <p:cNvSpPr/>
          <p:nvPr/>
        </p:nvSpPr>
        <p:spPr>
          <a:xfrm>
            <a:off x="8404441" y="2449130"/>
            <a:ext cx="1475322" cy="45284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Pretrained LLM + PEFT</a:t>
            </a:r>
          </a:p>
        </p:txBody>
      </p: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EC4A5AEC-333D-59D1-B3E4-4882B2118D81}"/>
              </a:ext>
            </a:extLst>
          </p:cNvPr>
          <p:cNvCxnSpPr>
            <a:cxnSpLocks/>
            <a:stCxn id="54" idx="0"/>
            <a:endCxn id="55" idx="2"/>
          </p:cNvCxnSpPr>
          <p:nvPr/>
        </p:nvCxnSpPr>
        <p:spPr>
          <a:xfrm flipV="1">
            <a:off x="9142102" y="5431381"/>
            <a:ext cx="0" cy="19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AB07D987-8D29-1173-071D-E96C5A9B2382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9142102" y="3819272"/>
            <a:ext cx="0" cy="290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52D4D510-3815-2533-9799-6A178B4591FB}"/>
              </a:ext>
            </a:extLst>
          </p:cNvPr>
          <p:cNvCxnSpPr>
            <a:cxnSpLocks/>
            <a:stCxn id="56" idx="2"/>
            <a:endCxn id="72" idx="2"/>
          </p:cNvCxnSpPr>
          <p:nvPr/>
        </p:nvCxnSpPr>
        <p:spPr>
          <a:xfrm rot="16200000" flipH="1">
            <a:off x="9157104" y="2643575"/>
            <a:ext cx="12700" cy="2351393"/>
          </a:xfrm>
          <a:prstGeom prst="bentConnector3">
            <a:avLst>
              <a:gd name="adj1" fmla="val 1251425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86CB7CA3-1569-4EB2-A29A-BD12161D9BE6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9142102" y="3186061"/>
            <a:ext cx="0" cy="180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91867A8E-5DA1-0382-EFA9-2F404D3EBEAD}"/>
              </a:ext>
            </a:extLst>
          </p:cNvPr>
          <p:cNvSpPr txBox="1"/>
          <p:nvPr/>
        </p:nvSpPr>
        <p:spPr>
          <a:xfrm>
            <a:off x="8965710" y="2952167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⊕</a:t>
            </a:r>
            <a:endParaRPr lang="en-US" sz="1400" dirty="0"/>
          </a:p>
        </p:txBody>
      </p: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E9FD0C7C-891F-677A-DEBE-1D1D785A4023}"/>
              </a:ext>
            </a:extLst>
          </p:cNvPr>
          <p:cNvCxnSpPr>
            <a:cxnSpLocks/>
            <a:stCxn id="56" idx="0"/>
          </p:cNvCxnSpPr>
          <p:nvPr/>
        </p:nvCxnSpPr>
        <p:spPr>
          <a:xfrm rot="5400000" flipH="1" flipV="1">
            <a:off x="8393455" y="2696087"/>
            <a:ext cx="258292" cy="108238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934B63C9-DA43-AF02-C9F5-9593D3845B2F}"/>
              </a:ext>
            </a:extLst>
          </p:cNvPr>
          <p:cNvCxnSpPr>
            <a:cxnSpLocks/>
            <a:stCxn id="72" idx="0"/>
          </p:cNvCxnSpPr>
          <p:nvPr/>
        </p:nvCxnSpPr>
        <p:spPr>
          <a:xfrm rot="16200000" flipV="1">
            <a:off x="9642729" y="2676354"/>
            <a:ext cx="258295" cy="1121850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869496FF-3790-3020-7630-26383B374157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9142102" y="2901976"/>
            <a:ext cx="0" cy="141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E2FDF10B-001C-7CA9-3A2C-B97E8ECB79BC}"/>
              </a:ext>
            </a:extLst>
          </p:cNvPr>
          <p:cNvGrpSpPr/>
          <p:nvPr/>
        </p:nvGrpSpPr>
        <p:grpSpPr>
          <a:xfrm>
            <a:off x="7763133" y="4130488"/>
            <a:ext cx="2649663" cy="678116"/>
            <a:chOff x="5051152" y="4640059"/>
            <a:chExt cx="2649663" cy="793182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0770E227-C022-AD30-0053-B8A3C6E77D4C}"/>
                </a:ext>
              </a:extLst>
            </p:cNvPr>
            <p:cNvSpPr/>
            <p:nvPr/>
          </p:nvSpPr>
          <p:spPr>
            <a:xfrm rot="5400000">
              <a:off x="4822564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D5749C21-04E8-83DF-A6B3-CBD082F86D73}"/>
                </a:ext>
              </a:extLst>
            </p:cNvPr>
            <p:cNvSpPr/>
            <p:nvPr/>
          </p:nvSpPr>
          <p:spPr>
            <a:xfrm rot="5400000">
              <a:off x="532451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4CAEE71F-1B6B-D52E-EA15-62E87A072623}"/>
                </a:ext>
              </a:extLst>
            </p:cNvPr>
            <p:cNvSpPr/>
            <p:nvPr/>
          </p:nvSpPr>
          <p:spPr>
            <a:xfrm rot="5400000">
              <a:off x="5819963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39" name="文字方塊 138">
              <a:extLst>
                <a:ext uri="{FF2B5EF4-FFF2-40B4-BE49-F238E27FC236}">
                  <a16:creationId xmlns:a16="http://schemas.microsoft.com/office/drawing/2014/main" id="{C88E5FC2-9754-09FC-80AA-5AAF810C01FC}"/>
                </a:ext>
              </a:extLst>
            </p:cNvPr>
            <p:cNvSpPr txBox="1"/>
            <p:nvPr/>
          </p:nvSpPr>
          <p:spPr>
            <a:xfrm>
              <a:off x="6454272" y="4759890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accent4"/>
                  </a:solidFill>
                </a:rPr>
                <a:t>…</a:t>
              </a:r>
              <a:endParaRPr lang="zh-TW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96CE8867-7A0E-5E11-176E-71974A26B0A2}"/>
                </a:ext>
              </a:extLst>
            </p:cNvPr>
            <p:cNvSpPr/>
            <p:nvPr/>
          </p:nvSpPr>
          <p:spPr>
            <a:xfrm rot="5400000">
              <a:off x="6706478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41" name="文字方塊 140">
              <a:extLst>
                <a:ext uri="{FF2B5EF4-FFF2-40B4-BE49-F238E27FC236}">
                  <a16:creationId xmlns:a16="http://schemas.microsoft.com/office/drawing/2014/main" id="{A9F78EEC-1BE2-8551-02AA-79911C49BA93}"/>
                </a:ext>
              </a:extLst>
            </p:cNvPr>
            <p:cNvSpPr txBox="1"/>
            <p:nvPr/>
          </p:nvSpPr>
          <p:spPr>
            <a:xfrm>
              <a:off x="5051152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</a:t>
              </a:r>
            </a:p>
            <a:p>
              <a:pPr algn="ctr"/>
              <a:r>
                <a:rPr lang="en-US" altLang="zh-TW" sz="1000" dirty="0"/>
                <a:t>2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16</a:t>
              </a:r>
              <a:endParaRPr lang="zh-TW" altLang="en-US" sz="1000" dirty="0"/>
            </a:p>
          </p:txBody>
        </p:sp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14CDAA33-AE1A-76AA-A8D0-9B72A0F498AB}"/>
                </a:ext>
              </a:extLst>
            </p:cNvPr>
            <p:cNvSpPr txBox="1"/>
            <p:nvPr/>
          </p:nvSpPr>
          <p:spPr>
            <a:xfrm>
              <a:off x="5557413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9</a:t>
              </a:r>
            </a:p>
            <a:p>
              <a:pPr algn="ctr"/>
              <a:r>
                <a:rPr lang="en-US" altLang="zh-TW" sz="1000" dirty="0"/>
                <a:t>10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24</a:t>
              </a:r>
              <a:endParaRPr lang="zh-TW" altLang="en-US" sz="1000" dirty="0"/>
            </a:p>
          </p:txBody>
        </p:sp>
        <p:sp>
          <p:nvSpPr>
            <p:cNvPr id="146" name="文字方塊 145">
              <a:extLst>
                <a:ext uri="{FF2B5EF4-FFF2-40B4-BE49-F238E27FC236}">
                  <a16:creationId xmlns:a16="http://schemas.microsoft.com/office/drawing/2014/main" id="{2AAAEEE4-DB0D-EE6F-DF45-6C1BAD0E4C40}"/>
                </a:ext>
              </a:extLst>
            </p:cNvPr>
            <p:cNvSpPr txBox="1"/>
            <p:nvPr/>
          </p:nvSpPr>
          <p:spPr>
            <a:xfrm>
              <a:off x="6053648" y="4640059"/>
              <a:ext cx="3161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000" dirty="0"/>
                <a:t>17</a:t>
              </a:r>
            </a:p>
            <a:p>
              <a:pPr algn="ctr"/>
              <a:r>
                <a:rPr lang="en-US" altLang="zh-TW" sz="1000" dirty="0"/>
                <a:t>18</a:t>
              </a:r>
            </a:p>
            <a:p>
              <a:pPr algn="ctr"/>
              <a:endParaRPr lang="en-US" altLang="zh-TW" sz="1000" dirty="0"/>
            </a:p>
            <a:p>
              <a:pPr algn="ctr"/>
              <a:r>
                <a:rPr lang="en-US" altLang="zh-TW" sz="1000" dirty="0"/>
                <a:t>32</a:t>
              </a:r>
              <a:endParaRPr lang="zh-TW" altLang="en-US" sz="1000" dirty="0"/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CAB89766-CB05-4E9F-73F0-7A4BD769E6A3}"/>
                </a:ext>
              </a:extLst>
            </p:cNvPr>
            <p:cNvSpPr/>
            <p:nvPr/>
          </p:nvSpPr>
          <p:spPr>
            <a:xfrm rot="5400000">
              <a:off x="7191965" y="4924390"/>
              <a:ext cx="779576" cy="2381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6DFA7E85-6C9A-D1AD-7AE1-DD9B655287FA}"/>
                </a:ext>
              </a:extLst>
            </p:cNvPr>
            <p:cNvSpPr txBox="1"/>
            <p:nvPr/>
          </p:nvSpPr>
          <p:spPr>
            <a:xfrm rot="5400000">
              <a:off x="5118968" y="5017002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49" name="文字方塊 148">
              <a:extLst>
                <a:ext uri="{FF2B5EF4-FFF2-40B4-BE49-F238E27FC236}">
                  <a16:creationId xmlns:a16="http://schemas.microsoft.com/office/drawing/2014/main" id="{BCC293B9-0619-385A-6A39-005AC53E88EB}"/>
                </a:ext>
              </a:extLst>
            </p:cNvPr>
            <p:cNvSpPr txBox="1"/>
            <p:nvPr/>
          </p:nvSpPr>
          <p:spPr>
            <a:xfrm rot="5400000">
              <a:off x="5612697" y="5017003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  <p:sp>
          <p:nvSpPr>
            <p:cNvPr id="150" name="文字方塊 149">
              <a:extLst>
                <a:ext uri="{FF2B5EF4-FFF2-40B4-BE49-F238E27FC236}">
                  <a16:creationId xmlns:a16="http://schemas.microsoft.com/office/drawing/2014/main" id="{9F050BF5-151A-639F-A084-71AF628C4DC7}"/>
                </a:ext>
              </a:extLst>
            </p:cNvPr>
            <p:cNvSpPr txBox="1"/>
            <p:nvPr/>
          </p:nvSpPr>
          <p:spPr>
            <a:xfrm rot="5400000">
              <a:off x="6109522" y="5017004"/>
              <a:ext cx="2728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/>
                <a:t>…</a:t>
              </a:r>
              <a:endParaRPr lang="zh-TW" altLang="en-US" sz="1000" dirty="0"/>
            </a:p>
          </p:txBody>
        </p:sp>
      </p:grp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7AC611E7-DFA9-441B-6D06-014330DA5421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9142102" y="4787614"/>
            <a:ext cx="0" cy="186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ABE6C583-333F-C1CC-F6D4-7A239C5E83D7}"/>
              </a:ext>
            </a:extLst>
          </p:cNvPr>
          <p:cNvCxnSpPr>
            <a:cxnSpLocks/>
            <a:stCxn id="73" idx="0"/>
            <a:endCxn id="153" idx="2"/>
          </p:cNvCxnSpPr>
          <p:nvPr/>
        </p:nvCxnSpPr>
        <p:spPr>
          <a:xfrm flipV="1">
            <a:off x="9142102" y="2240911"/>
            <a:ext cx="0" cy="208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矩形: 圓角 152">
            <a:extLst>
              <a:ext uri="{FF2B5EF4-FFF2-40B4-BE49-F238E27FC236}">
                <a16:creationId xmlns:a16="http://schemas.microsoft.com/office/drawing/2014/main" id="{0D4C18D5-8F2A-8B1F-2678-7304F9804874}"/>
              </a:ext>
            </a:extLst>
          </p:cNvPr>
          <p:cNvSpPr/>
          <p:nvPr/>
        </p:nvSpPr>
        <p:spPr>
          <a:xfrm>
            <a:off x="8005115" y="2012311"/>
            <a:ext cx="2273974" cy="228600"/>
          </a:xfrm>
          <a:prstGeom prst="roundRect">
            <a:avLst/>
          </a:prstGeom>
          <a:noFill/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Flatten + Output </a:t>
            </a:r>
            <a:r>
              <a:rPr lang="en-US" sz="1050" dirty="0" err="1">
                <a:solidFill>
                  <a:schemeClr val="tx1"/>
                </a:solidFill>
              </a:rPr>
              <a:t>Layer</a:t>
            </a:r>
            <a:r>
              <a:rPr lang="en-US" sz="1050" baseline="-25000" dirty="0" err="1">
                <a:solidFill>
                  <a:schemeClr val="tx1"/>
                </a:solidFill>
              </a:rPr>
              <a:t>DFT</a:t>
            </a:r>
            <a:r>
              <a:rPr lang="en-US" sz="1050" dirty="0">
                <a:solidFill>
                  <a:schemeClr val="tx1"/>
                </a:solidFill>
              </a:rPr>
              <a:t> + Rearrange</a:t>
            </a:r>
          </a:p>
        </p:txBody>
      </p:sp>
      <p:cxnSp>
        <p:nvCxnSpPr>
          <p:cNvPr id="154" name="直線單箭頭接點 153">
            <a:extLst>
              <a:ext uri="{FF2B5EF4-FFF2-40B4-BE49-F238E27FC236}">
                <a16:creationId xmlns:a16="http://schemas.microsoft.com/office/drawing/2014/main" id="{916B8B62-A68D-1FBE-55B6-BBC4B73DFC38}"/>
              </a:ext>
            </a:extLst>
          </p:cNvPr>
          <p:cNvCxnSpPr>
            <a:cxnSpLocks/>
            <a:stCxn id="153" idx="0"/>
            <a:endCxn id="186" idx="2"/>
          </p:cNvCxnSpPr>
          <p:nvPr/>
        </p:nvCxnSpPr>
        <p:spPr>
          <a:xfrm flipV="1">
            <a:off x="9142102" y="1821682"/>
            <a:ext cx="0" cy="190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53EBEEF-0A0B-2C7E-8203-608263150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293734" y="1989135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381FBA80-DE37-3B08-B677-4FAD8A51D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716615" y="560178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矩形: 圓角 185">
            <a:extLst>
              <a:ext uri="{FF2B5EF4-FFF2-40B4-BE49-F238E27FC236}">
                <a16:creationId xmlns:a16="http://schemas.microsoft.com/office/drawing/2014/main" id="{90FBA437-8E41-E138-B81C-D53D578A9B8F}"/>
              </a:ext>
            </a:extLst>
          </p:cNvPr>
          <p:cNvSpPr/>
          <p:nvPr/>
        </p:nvSpPr>
        <p:spPr>
          <a:xfrm>
            <a:off x="8595024" y="1593082"/>
            <a:ext cx="1094156" cy="228600"/>
          </a:xfrm>
          <a:prstGeom prst="roundRect">
            <a:avLst/>
          </a:prstGeom>
          <a:noFill/>
          <a:ln>
            <a:solidFill>
              <a:srgbClr val="F04A2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RevIN</a:t>
            </a:r>
            <a:r>
              <a:rPr lang="en-US" sz="1050" dirty="0">
                <a:solidFill>
                  <a:schemeClr val="tx1"/>
                </a:solidFill>
              </a:rPr>
              <a:t> (</a:t>
            </a:r>
            <a:r>
              <a:rPr lang="en-US" sz="1050" dirty="0" err="1">
                <a:solidFill>
                  <a:schemeClr val="tx1"/>
                </a:solidFill>
              </a:rPr>
              <a:t>denorm</a:t>
            </a:r>
            <a:r>
              <a:rPr lang="en-US" sz="105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87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F81F46A9-5B59-0DA3-E8AC-4FADD624A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802696" y="1565740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53007F00-21AF-6A23-0705-DB11448A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10742769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CFC6AD1B-0A74-0137-AB34-50893FE70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9573299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2" descr="Premium Vector | Sold and hot icon snowflake and fire illustration symbol  sign climat control button vector">
            <a:extLst>
              <a:ext uri="{FF2B5EF4-FFF2-40B4-BE49-F238E27FC236}">
                <a16:creationId xmlns:a16="http://schemas.microsoft.com/office/drawing/2014/main" id="{0581A8F7-42FF-C18B-66CF-A9D4B0805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259" y1="32337" x2="63259" y2="32337"/>
                        <a14:foregroundMark x1="63099" y1="54620" x2="63099" y2="54620"/>
                        <a14:backgroundMark x1="30192" y1="50815" x2="30192" y2="50815"/>
                        <a14:backgroundMark x1="67412" y1="67663" x2="67412" y2="67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62" t="21390" r="12903" b="20882"/>
          <a:stretch/>
        </p:blipFill>
        <p:spPr bwMode="auto">
          <a:xfrm>
            <a:off x="8374170" y="3472908"/>
            <a:ext cx="290095" cy="28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0" name="直線單箭頭接點 1029">
            <a:extLst>
              <a:ext uri="{FF2B5EF4-FFF2-40B4-BE49-F238E27FC236}">
                <a16:creationId xmlns:a16="http://schemas.microsoft.com/office/drawing/2014/main" id="{0C78BBE4-C9E8-18E8-A711-283B67192296}"/>
              </a:ext>
            </a:extLst>
          </p:cNvPr>
          <p:cNvCxnSpPr>
            <a:cxnSpLocks/>
            <a:stCxn id="186" idx="0"/>
            <a:endCxn id="1039" idx="2"/>
          </p:cNvCxnSpPr>
          <p:nvPr/>
        </p:nvCxnSpPr>
        <p:spPr>
          <a:xfrm flipV="1">
            <a:off x="9142102" y="1411750"/>
            <a:ext cx="0" cy="1813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8" name="群組 1037">
            <a:extLst>
              <a:ext uri="{FF2B5EF4-FFF2-40B4-BE49-F238E27FC236}">
                <a16:creationId xmlns:a16="http://schemas.microsoft.com/office/drawing/2014/main" id="{D6EEBA85-EA6C-1F78-069A-AE66E502A196}"/>
              </a:ext>
            </a:extLst>
          </p:cNvPr>
          <p:cNvGrpSpPr/>
          <p:nvPr/>
        </p:nvGrpSpPr>
        <p:grpSpPr>
          <a:xfrm>
            <a:off x="7611234" y="1045990"/>
            <a:ext cx="3061736" cy="365760"/>
            <a:chOff x="1112152" y="3572373"/>
            <a:chExt cx="6274967" cy="1184562"/>
          </a:xfrm>
        </p:grpSpPr>
        <p:sp>
          <p:nvSpPr>
            <p:cNvPr id="1039" name="矩形: 圓角 1038">
              <a:extLst>
                <a:ext uri="{FF2B5EF4-FFF2-40B4-BE49-F238E27FC236}">
                  <a16:creationId xmlns:a16="http://schemas.microsoft.com/office/drawing/2014/main" id="{6AA67C09-4DD1-8A77-92B9-FE1C20DA96DA}"/>
                </a:ext>
              </a:extLst>
            </p:cNvPr>
            <p:cNvSpPr/>
            <p:nvPr/>
          </p:nvSpPr>
          <p:spPr>
            <a:xfrm>
              <a:off x="1112152" y="3572373"/>
              <a:ext cx="6274967" cy="11845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40" name="手繪多邊形: 圖案 1039">
              <a:extLst>
                <a:ext uri="{FF2B5EF4-FFF2-40B4-BE49-F238E27FC236}">
                  <a16:creationId xmlns:a16="http://schemas.microsoft.com/office/drawing/2014/main" id="{E0F710B4-B1C9-AAF6-5125-F2A808A7E98A}"/>
                </a:ext>
              </a:extLst>
            </p:cNvPr>
            <p:cNvSpPr/>
            <p:nvPr/>
          </p:nvSpPr>
          <p:spPr>
            <a:xfrm>
              <a:off x="1244725" y="3817370"/>
              <a:ext cx="3262044" cy="711209"/>
            </a:xfrm>
            <a:custGeom>
              <a:avLst/>
              <a:gdLst>
                <a:gd name="connsiteX0" fmla="*/ 0 w 3164440"/>
                <a:gd name="connsiteY0" fmla="*/ 554804 h 893851"/>
                <a:gd name="connsiteX1" fmla="*/ 51370 w 3164440"/>
                <a:gd name="connsiteY1" fmla="*/ 472611 h 893851"/>
                <a:gd name="connsiteX2" fmla="*/ 102741 w 3164440"/>
                <a:gd name="connsiteY2" fmla="*/ 410966 h 893851"/>
                <a:gd name="connsiteX3" fmla="*/ 128427 w 3164440"/>
                <a:gd name="connsiteY3" fmla="*/ 380144 h 893851"/>
                <a:gd name="connsiteX4" fmla="*/ 174660 w 3164440"/>
                <a:gd name="connsiteY4" fmla="*/ 529119 h 893851"/>
                <a:gd name="connsiteX5" fmla="*/ 200346 w 3164440"/>
                <a:gd name="connsiteY5" fmla="*/ 631860 h 893851"/>
                <a:gd name="connsiteX6" fmla="*/ 261991 w 3164440"/>
                <a:gd name="connsiteY6" fmla="*/ 565078 h 893851"/>
                <a:gd name="connsiteX7" fmla="*/ 318498 w 3164440"/>
                <a:gd name="connsiteY7" fmla="*/ 462337 h 893851"/>
                <a:gd name="connsiteX8" fmla="*/ 349321 w 3164440"/>
                <a:gd name="connsiteY8" fmla="*/ 421240 h 893851"/>
                <a:gd name="connsiteX9" fmla="*/ 364732 w 3164440"/>
                <a:gd name="connsiteY9" fmla="*/ 503433 h 893851"/>
                <a:gd name="connsiteX10" fmla="*/ 375006 w 3164440"/>
                <a:gd name="connsiteY10" fmla="*/ 652409 h 893851"/>
                <a:gd name="connsiteX11" fmla="*/ 380143 w 3164440"/>
                <a:gd name="connsiteY11" fmla="*/ 693505 h 893851"/>
                <a:gd name="connsiteX12" fmla="*/ 400692 w 3164440"/>
                <a:gd name="connsiteY12" fmla="*/ 621586 h 893851"/>
                <a:gd name="connsiteX13" fmla="*/ 416103 w 3164440"/>
                <a:gd name="connsiteY13" fmla="*/ 580490 h 893851"/>
                <a:gd name="connsiteX14" fmla="*/ 441788 w 3164440"/>
                <a:gd name="connsiteY14" fmla="*/ 631860 h 893851"/>
                <a:gd name="connsiteX15" fmla="*/ 446925 w 3164440"/>
                <a:gd name="connsiteY15" fmla="*/ 683231 h 893851"/>
                <a:gd name="connsiteX16" fmla="*/ 452063 w 3164440"/>
                <a:gd name="connsiteY16" fmla="*/ 698642 h 893851"/>
                <a:gd name="connsiteX17" fmla="*/ 472611 w 3164440"/>
                <a:gd name="connsiteY17" fmla="*/ 652409 h 893851"/>
                <a:gd name="connsiteX18" fmla="*/ 482885 w 3164440"/>
                <a:gd name="connsiteY18" fmla="*/ 636997 h 893851"/>
                <a:gd name="connsiteX19" fmla="*/ 498296 w 3164440"/>
                <a:gd name="connsiteY19" fmla="*/ 601038 h 893851"/>
                <a:gd name="connsiteX20" fmla="*/ 503433 w 3164440"/>
                <a:gd name="connsiteY20" fmla="*/ 575352 h 893851"/>
                <a:gd name="connsiteX21" fmla="*/ 513707 w 3164440"/>
                <a:gd name="connsiteY21" fmla="*/ 544530 h 893851"/>
                <a:gd name="connsiteX22" fmla="*/ 518845 w 3164440"/>
                <a:gd name="connsiteY22" fmla="*/ 523982 h 893851"/>
                <a:gd name="connsiteX23" fmla="*/ 529119 w 3164440"/>
                <a:gd name="connsiteY23" fmla="*/ 503433 h 893851"/>
                <a:gd name="connsiteX24" fmla="*/ 565078 w 3164440"/>
                <a:gd name="connsiteY24" fmla="*/ 575352 h 893851"/>
                <a:gd name="connsiteX25" fmla="*/ 616449 w 3164440"/>
                <a:gd name="connsiteY25" fmla="*/ 750013 h 893851"/>
                <a:gd name="connsiteX26" fmla="*/ 621586 w 3164440"/>
                <a:gd name="connsiteY26" fmla="*/ 791110 h 893851"/>
                <a:gd name="connsiteX27" fmla="*/ 626723 w 3164440"/>
                <a:gd name="connsiteY27" fmla="*/ 816795 h 893851"/>
                <a:gd name="connsiteX28" fmla="*/ 750013 w 3164440"/>
                <a:gd name="connsiteY28" fmla="*/ 375006 h 893851"/>
                <a:gd name="connsiteX29" fmla="*/ 780836 w 3164440"/>
                <a:gd name="connsiteY29" fmla="*/ 272265 h 893851"/>
                <a:gd name="connsiteX30" fmla="*/ 791110 w 3164440"/>
                <a:gd name="connsiteY30" fmla="*/ 200346 h 893851"/>
                <a:gd name="connsiteX31" fmla="*/ 801384 w 3164440"/>
                <a:gd name="connsiteY31" fmla="*/ 169523 h 893851"/>
                <a:gd name="connsiteX32" fmla="*/ 811658 w 3164440"/>
                <a:gd name="connsiteY32" fmla="*/ 267128 h 893851"/>
                <a:gd name="connsiteX33" fmla="*/ 827069 w 3164440"/>
                <a:gd name="connsiteY33" fmla="*/ 333910 h 893851"/>
                <a:gd name="connsiteX34" fmla="*/ 832206 w 3164440"/>
                <a:gd name="connsiteY34" fmla="*/ 359595 h 893851"/>
                <a:gd name="connsiteX35" fmla="*/ 842481 w 3164440"/>
                <a:gd name="connsiteY35" fmla="*/ 344184 h 893851"/>
                <a:gd name="connsiteX36" fmla="*/ 883577 w 3164440"/>
                <a:gd name="connsiteY36" fmla="*/ 210620 h 893851"/>
                <a:gd name="connsiteX37" fmla="*/ 898988 w 3164440"/>
                <a:gd name="connsiteY37" fmla="*/ 169523 h 893851"/>
                <a:gd name="connsiteX38" fmla="*/ 924674 w 3164440"/>
                <a:gd name="connsiteY38" fmla="*/ 123290 h 893851"/>
                <a:gd name="connsiteX39" fmla="*/ 945222 w 3164440"/>
                <a:gd name="connsiteY39" fmla="*/ 236305 h 893851"/>
                <a:gd name="connsiteX40" fmla="*/ 965770 w 3164440"/>
                <a:gd name="connsiteY40" fmla="*/ 395555 h 893851"/>
                <a:gd name="connsiteX41" fmla="*/ 996593 w 3164440"/>
                <a:gd name="connsiteY41" fmla="*/ 328773 h 893851"/>
                <a:gd name="connsiteX42" fmla="*/ 1006867 w 3164440"/>
                <a:gd name="connsiteY42" fmla="*/ 287676 h 893851"/>
                <a:gd name="connsiteX43" fmla="*/ 1027415 w 3164440"/>
                <a:gd name="connsiteY43" fmla="*/ 339047 h 893851"/>
                <a:gd name="connsiteX44" fmla="*/ 1063375 w 3164440"/>
                <a:gd name="connsiteY44" fmla="*/ 493159 h 893851"/>
                <a:gd name="connsiteX45" fmla="*/ 1094197 w 3164440"/>
                <a:gd name="connsiteY45" fmla="*/ 431514 h 893851"/>
                <a:gd name="connsiteX46" fmla="*/ 1114746 w 3164440"/>
                <a:gd name="connsiteY46" fmla="*/ 380144 h 893851"/>
                <a:gd name="connsiteX47" fmla="*/ 1160979 w 3164440"/>
                <a:gd name="connsiteY47" fmla="*/ 544530 h 893851"/>
                <a:gd name="connsiteX48" fmla="*/ 1181528 w 3164440"/>
                <a:gd name="connsiteY48" fmla="*/ 750013 h 893851"/>
                <a:gd name="connsiteX49" fmla="*/ 1309955 w 3164440"/>
                <a:gd name="connsiteY49" fmla="*/ 565078 h 893851"/>
                <a:gd name="connsiteX50" fmla="*/ 1330503 w 3164440"/>
                <a:gd name="connsiteY50" fmla="*/ 544530 h 893851"/>
                <a:gd name="connsiteX51" fmla="*/ 1361325 w 3164440"/>
                <a:gd name="connsiteY51" fmla="*/ 652409 h 893851"/>
                <a:gd name="connsiteX52" fmla="*/ 1376737 w 3164440"/>
                <a:gd name="connsiteY52" fmla="*/ 734602 h 893851"/>
                <a:gd name="connsiteX53" fmla="*/ 1443519 w 3164440"/>
                <a:gd name="connsiteY53" fmla="*/ 529119 h 893851"/>
                <a:gd name="connsiteX54" fmla="*/ 1453793 w 3164440"/>
                <a:gd name="connsiteY54" fmla="*/ 503433 h 893851"/>
                <a:gd name="connsiteX55" fmla="*/ 1489752 w 3164440"/>
                <a:gd name="connsiteY55" fmla="*/ 631860 h 893851"/>
                <a:gd name="connsiteX56" fmla="*/ 1510301 w 3164440"/>
                <a:gd name="connsiteY56" fmla="*/ 693505 h 893851"/>
                <a:gd name="connsiteX57" fmla="*/ 1546260 w 3164440"/>
                <a:gd name="connsiteY57" fmla="*/ 601038 h 893851"/>
                <a:gd name="connsiteX58" fmla="*/ 1602768 w 3164440"/>
                <a:gd name="connsiteY58" fmla="*/ 477748 h 893851"/>
                <a:gd name="connsiteX59" fmla="*/ 1623316 w 3164440"/>
                <a:gd name="connsiteY59" fmla="*/ 565078 h 893851"/>
                <a:gd name="connsiteX60" fmla="*/ 1638728 w 3164440"/>
                <a:gd name="connsiteY60" fmla="*/ 652409 h 893851"/>
                <a:gd name="connsiteX61" fmla="*/ 1705510 w 3164440"/>
                <a:gd name="connsiteY61" fmla="*/ 477748 h 893851"/>
                <a:gd name="connsiteX62" fmla="*/ 1731195 w 3164440"/>
                <a:gd name="connsiteY62" fmla="*/ 405829 h 893851"/>
                <a:gd name="connsiteX63" fmla="*/ 1751743 w 3164440"/>
                <a:gd name="connsiteY63" fmla="*/ 344184 h 893851"/>
                <a:gd name="connsiteX64" fmla="*/ 1797977 w 3164440"/>
                <a:gd name="connsiteY64" fmla="*/ 508570 h 893851"/>
                <a:gd name="connsiteX65" fmla="*/ 1818525 w 3164440"/>
                <a:gd name="connsiteY65" fmla="*/ 446926 h 893851"/>
                <a:gd name="connsiteX66" fmla="*/ 1828800 w 3164440"/>
                <a:gd name="connsiteY66" fmla="*/ 405829 h 893851"/>
                <a:gd name="connsiteX67" fmla="*/ 1839074 w 3164440"/>
                <a:gd name="connsiteY67" fmla="*/ 369869 h 893851"/>
                <a:gd name="connsiteX68" fmla="*/ 1854485 w 3164440"/>
                <a:gd name="connsiteY68" fmla="*/ 339047 h 893851"/>
                <a:gd name="connsiteX69" fmla="*/ 1895582 w 3164440"/>
                <a:gd name="connsiteY69" fmla="*/ 513708 h 893851"/>
                <a:gd name="connsiteX70" fmla="*/ 1916130 w 3164440"/>
                <a:gd name="connsiteY70" fmla="*/ 678094 h 893851"/>
                <a:gd name="connsiteX71" fmla="*/ 1972638 w 3164440"/>
                <a:gd name="connsiteY71" fmla="*/ 601038 h 893851"/>
                <a:gd name="connsiteX72" fmla="*/ 2008597 w 3164440"/>
                <a:gd name="connsiteY72" fmla="*/ 559941 h 893851"/>
                <a:gd name="connsiteX73" fmla="*/ 2034283 w 3164440"/>
                <a:gd name="connsiteY73" fmla="*/ 513708 h 893851"/>
                <a:gd name="connsiteX74" fmla="*/ 2065105 w 3164440"/>
                <a:gd name="connsiteY74" fmla="*/ 590764 h 893851"/>
                <a:gd name="connsiteX75" fmla="*/ 2075379 w 3164440"/>
                <a:gd name="connsiteY75" fmla="*/ 698642 h 893851"/>
                <a:gd name="connsiteX76" fmla="*/ 2085654 w 3164440"/>
                <a:gd name="connsiteY76" fmla="*/ 750013 h 893851"/>
                <a:gd name="connsiteX77" fmla="*/ 2090791 w 3164440"/>
                <a:gd name="connsiteY77" fmla="*/ 780836 h 893851"/>
                <a:gd name="connsiteX78" fmla="*/ 2219218 w 3164440"/>
                <a:gd name="connsiteY78" fmla="*/ 642135 h 893851"/>
                <a:gd name="connsiteX79" fmla="*/ 2244903 w 3164440"/>
                <a:gd name="connsiteY79" fmla="*/ 621586 h 893851"/>
                <a:gd name="connsiteX80" fmla="*/ 2260314 w 3164440"/>
                <a:gd name="connsiteY80" fmla="*/ 616449 h 893851"/>
                <a:gd name="connsiteX81" fmla="*/ 2321959 w 3164440"/>
                <a:gd name="connsiteY81" fmla="*/ 791110 h 893851"/>
                <a:gd name="connsiteX82" fmla="*/ 2342507 w 3164440"/>
                <a:gd name="connsiteY82" fmla="*/ 893851 h 893851"/>
                <a:gd name="connsiteX83" fmla="*/ 2347645 w 3164440"/>
                <a:gd name="connsiteY83" fmla="*/ 734602 h 893851"/>
                <a:gd name="connsiteX84" fmla="*/ 2373330 w 3164440"/>
                <a:gd name="connsiteY84" fmla="*/ 518845 h 893851"/>
                <a:gd name="connsiteX85" fmla="*/ 2434975 w 3164440"/>
                <a:gd name="connsiteY85" fmla="*/ 303087 h 893851"/>
                <a:gd name="connsiteX86" fmla="*/ 2440112 w 3164440"/>
                <a:gd name="connsiteY86" fmla="*/ 354458 h 893851"/>
                <a:gd name="connsiteX87" fmla="*/ 2450386 w 3164440"/>
                <a:gd name="connsiteY87" fmla="*/ 441788 h 893851"/>
                <a:gd name="connsiteX88" fmla="*/ 2568539 w 3164440"/>
                <a:gd name="connsiteY88" fmla="*/ 133564 h 893851"/>
                <a:gd name="connsiteX89" fmla="*/ 2614773 w 3164440"/>
                <a:gd name="connsiteY89" fmla="*/ 15411 h 893851"/>
                <a:gd name="connsiteX90" fmla="*/ 2625047 w 3164440"/>
                <a:gd name="connsiteY90" fmla="*/ 0 h 893851"/>
                <a:gd name="connsiteX91" fmla="*/ 2702103 w 3164440"/>
                <a:gd name="connsiteY91" fmla="*/ 184935 h 893851"/>
                <a:gd name="connsiteX92" fmla="*/ 2732925 w 3164440"/>
                <a:gd name="connsiteY92" fmla="*/ 261991 h 893851"/>
                <a:gd name="connsiteX93" fmla="*/ 2866490 w 3164440"/>
                <a:gd name="connsiteY93" fmla="*/ 277402 h 893851"/>
                <a:gd name="connsiteX94" fmla="*/ 2881901 w 3164440"/>
                <a:gd name="connsiteY94" fmla="*/ 375006 h 893851"/>
                <a:gd name="connsiteX95" fmla="*/ 2892175 w 3164440"/>
                <a:gd name="connsiteY95" fmla="*/ 457200 h 893851"/>
                <a:gd name="connsiteX96" fmla="*/ 2943546 w 3164440"/>
                <a:gd name="connsiteY96" fmla="*/ 369869 h 893851"/>
                <a:gd name="connsiteX97" fmla="*/ 2958957 w 3164440"/>
                <a:gd name="connsiteY97" fmla="*/ 385281 h 893851"/>
                <a:gd name="connsiteX98" fmla="*/ 2979505 w 3164440"/>
                <a:gd name="connsiteY98" fmla="*/ 477748 h 893851"/>
                <a:gd name="connsiteX99" fmla="*/ 2984642 w 3164440"/>
                <a:gd name="connsiteY99" fmla="*/ 513708 h 893851"/>
                <a:gd name="connsiteX100" fmla="*/ 3030876 w 3164440"/>
                <a:gd name="connsiteY100" fmla="*/ 436651 h 893851"/>
                <a:gd name="connsiteX101" fmla="*/ 3051424 w 3164440"/>
                <a:gd name="connsiteY101" fmla="*/ 405829 h 893851"/>
                <a:gd name="connsiteX102" fmla="*/ 3113069 w 3164440"/>
                <a:gd name="connsiteY102" fmla="*/ 549667 h 893851"/>
                <a:gd name="connsiteX103" fmla="*/ 3133618 w 3164440"/>
                <a:gd name="connsiteY103" fmla="*/ 621586 h 893851"/>
                <a:gd name="connsiteX104" fmla="*/ 3143892 w 3164440"/>
                <a:gd name="connsiteY104" fmla="*/ 678094 h 893851"/>
                <a:gd name="connsiteX105" fmla="*/ 3154166 w 3164440"/>
                <a:gd name="connsiteY105" fmla="*/ 719191 h 893851"/>
                <a:gd name="connsiteX106" fmla="*/ 3159303 w 3164440"/>
                <a:gd name="connsiteY106" fmla="*/ 750013 h 893851"/>
                <a:gd name="connsiteX107" fmla="*/ 3164440 w 3164440"/>
                <a:gd name="connsiteY107" fmla="*/ 765424 h 89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3164440" h="893851">
                  <a:moveTo>
                    <a:pt x="0" y="554804"/>
                  </a:moveTo>
                  <a:cubicBezTo>
                    <a:pt x="17459" y="511158"/>
                    <a:pt x="8551" y="527324"/>
                    <a:pt x="51370" y="472611"/>
                  </a:cubicBezTo>
                  <a:cubicBezTo>
                    <a:pt x="67855" y="451547"/>
                    <a:pt x="85874" y="431725"/>
                    <a:pt x="102741" y="410966"/>
                  </a:cubicBezTo>
                  <a:cubicBezTo>
                    <a:pt x="129196" y="378406"/>
                    <a:pt x="107494" y="401075"/>
                    <a:pt x="128427" y="380144"/>
                  </a:cubicBezTo>
                  <a:cubicBezTo>
                    <a:pt x="148846" y="441401"/>
                    <a:pt x="156487" y="461878"/>
                    <a:pt x="174660" y="529119"/>
                  </a:cubicBezTo>
                  <a:cubicBezTo>
                    <a:pt x="183870" y="563197"/>
                    <a:pt x="200346" y="631860"/>
                    <a:pt x="200346" y="631860"/>
                  </a:cubicBezTo>
                  <a:cubicBezTo>
                    <a:pt x="220894" y="609599"/>
                    <a:pt x="244669" y="589932"/>
                    <a:pt x="261991" y="565078"/>
                  </a:cubicBezTo>
                  <a:cubicBezTo>
                    <a:pt x="284339" y="533013"/>
                    <a:pt x="298214" y="495746"/>
                    <a:pt x="318498" y="462337"/>
                  </a:cubicBezTo>
                  <a:cubicBezTo>
                    <a:pt x="327385" y="447700"/>
                    <a:pt x="339047" y="434939"/>
                    <a:pt x="349321" y="421240"/>
                  </a:cubicBezTo>
                  <a:cubicBezTo>
                    <a:pt x="354458" y="448638"/>
                    <a:pt x="361654" y="475728"/>
                    <a:pt x="364732" y="503433"/>
                  </a:cubicBezTo>
                  <a:cubicBezTo>
                    <a:pt x="370229" y="552905"/>
                    <a:pt x="370983" y="602795"/>
                    <a:pt x="375006" y="652409"/>
                  </a:cubicBezTo>
                  <a:cubicBezTo>
                    <a:pt x="376122" y="666169"/>
                    <a:pt x="378431" y="679806"/>
                    <a:pt x="380143" y="693505"/>
                  </a:cubicBezTo>
                  <a:cubicBezTo>
                    <a:pt x="390413" y="611361"/>
                    <a:pt x="376023" y="689427"/>
                    <a:pt x="400692" y="621586"/>
                  </a:cubicBezTo>
                  <a:cubicBezTo>
                    <a:pt x="418465" y="572709"/>
                    <a:pt x="392907" y="615284"/>
                    <a:pt x="416103" y="580490"/>
                  </a:cubicBezTo>
                  <a:cubicBezTo>
                    <a:pt x="424665" y="597613"/>
                    <a:pt x="436287" y="613523"/>
                    <a:pt x="441788" y="631860"/>
                  </a:cubicBezTo>
                  <a:cubicBezTo>
                    <a:pt x="446733" y="648343"/>
                    <a:pt x="444308" y="666222"/>
                    <a:pt x="446925" y="683231"/>
                  </a:cubicBezTo>
                  <a:cubicBezTo>
                    <a:pt x="447748" y="688583"/>
                    <a:pt x="450350" y="693505"/>
                    <a:pt x="452063" y="698642"/>
                  </a:cubicBezTo>
                  <a:cubicBezTo>
                    <a:pt x="484408" y="655515"/>
                    <a:pt x="453868" y="702392"/>
                    <a:pt x="472611" y="652409"/>
                  </a:cubicBezTo>
                  <a:cubicBezTo>
                    <a:pt x="474779" y="646628"/>
                    <a:pt x="480124" y="642519"/>
                    <a:pt x="482885" y="636997"/>
                  </a:cubicBezTo>
                  <a:cubicBezTo>
                    <a:pt x="488717" y="625333"/>
                    <a:pt x="493159" y="613024"/>
                    <a:pt x="498296" y="601038"/>
                  </a:cubicBezTo>
                  <a:cubicBezTo>
                    <a:pt x="500008" y="592476"/>
                    <a:pt x="501136" y="583776"/>
                    <a:pt x="503433" y="575352"/>
                  </a:cubicBezTo>
                  <a:cubicBezTo>
                    <a:pt x="506282" y="564904"/>
                    <a:pt x="511080" y="555036"/>
                    <a:pt x="513707" y="544530"/>
                  </a:cubicBezTo>
                  <a:cubicBezTo>
                    <a:pt x="515420" y="537681"/>
                    <a:pt x="516366" y="530593"/>
                    <a:pt x="518845" y="523982"/>
                  </a:cubicBezTo>
                  <a:cubicBezTo>
                    <a:pt x="521534" y="516812"/>
                    <a:pt x="525694" y="510283"/>
                    <a:pt x="529119" y="503433"/>
                  </a:cubicBezTo>
                  <a:cubicBezTo>
                    <a:pt x="541105" y="527406"/>
                    <a:pt x="556130" y="550087"/>
                    <a:pt x="565078" y="575352"/>
                  </a:cubicBezTo>
                  <a:cubicBezTo>
                    <a:pt x="585338" y="632557"/>
                    <a:pt x="616449" y="750013"/>
                    <a:pt x="616449" y="750013"/>
                  </a:cubicBezTo>
                  <a:cubicBezTo>
                    <a:pt x="618161" y="763712"/>
                    <a:pt x="619487" y="777465"/>
                    <a:pt x="621586" y="791110"/>
                  </a:cubicBezTo>
                  <a:cubicBezTo>
                    <a:pt x="622914" y="799740"/>
                    <a:pt x="623549" y="824929"/>
                    <a:pt x="626723" y="816795"/>
                  </a:cubicBezTo>
                  <a:cubicBezTo>
                    <a:pt x="714391" y="592144"/>
                    <a:pt x="695043" y="594882"/>
                    <a:pt x="750013" y="375006"/>
                  </a:cubicBezTo>
                  <a:cubicBezTo>
                    <a:pt x="758685" y="340319"/>
                    <a:pt x="770562" y="306512"/>
                    <a:pt x="780836" y="272265"/>
                  </a:cubicBezTo>
                  <a:cubicBezTo>
                    <a:pt x="784261" y="248292"/>
                    <a:pt x="786361" y="224092"/>
                    <a:pt x="791110" y="200346"/>
                  </a:cubicBezTo>
                  <a:cubicBezTo>
                    <a:pt x="793234" y="189726"/>
                    <a:pt x="798199" y="159172"/>
                    <a:pt x="801384" y="169523"/>
                  </a:cubicBezTo>
                  <a:cubicBezTo>
                    <a:pt x="811005" y="200791"/>
                    <a:pt x="806608" y="234805"/>
                    <a:pt x="811658" y="267128"/>
                  </a:cubicBezTo>
                  <a:cubicBezTo>
                    <a:pt x="815185" y="289700"/>
                    <a:pt x="822113" y="311608"/>
                    <a:pt x="827069" y="333910"/>
                  </a:cubicBezTo>
                  <a:cubicBezTo>
                    <a:pt x="828963" y="342433"/>
                    <a:pt x="830494" y="351033"/>
                    <a:pt x="832206" y="359595"/>
                  </a:cubicBezTo>
                  <a:cubicBezTo>
                    <a:pt x="835631" y="354458"/>
                    <a:pt x="840130" y="349893"/>
                    <a:pt x="842481" y="344184"/>
                  </a:cubicBezTo>
                  <a:cubicBezTo>
                    <a:pt x="880932" y="250804"/>
                    <a:pt x="857297" y="298221"/>
                    <a:pt x="883577" y="210620"/>
                  </a:cubicBezTo>
                  <a:cubicBezTo>
                    <a:pt x="887781" y="196607"/>
                    <a:pt x="894361" y="183403"/>
                    <a:pt x="898988" y="169523"/>
                  </a:cubicBezTo>
                  <a:cubicBezTo>
                    <a:pt x="913523" y="125918"/>
                    <a:pt x="897621" y="141325"/>
                    <a:pt x="924674" y="123290"/>
                  </a:cubicBezTo>
                  <a:cubicBezTo>
                    <a:pt x="931523" y="160962"/>
                    <a:pt x="939507" y="198445"/>
                    <a:pt x="945222" y="236305"/>
                  </a:cubicBezTo>
                  <a:cubicBezTo>
                    <a:pt x="953210" y="289229"/>
                    <a:pt x="965770" y="395555"/>
                    <a:pt x="965770" y="395555"/>
                  </a:cubicBezTo>
                  <a:cubicBezTo>
                    <a:pt x="976044" y="373294"/>
                    <a:pt x="987865" y="351684"/>
                    <a:pt x="996593" y="328773"/>
                  </a:cubicBezTo>
                  <a:cubicBezTo>
                    <a:pt x="1001620" y="315577"/>
                    <a:pt x="993471" y="283211"/>
                    <a:pt x="1006867" y="287676"/>
                  </a:cubicBezTo>
                  <a:cubicBezTo>
                    <a:pt x="1024363" y="293508"/>
                    <a:pt x="1022115" y="321382"/>
                    <a:pt x="1027415" y="339047"/>
                  </a:cubicBezTo>
                  <a:cubicBezTo>
                    <a:pt x="1045370" y="398898"/>
                    <a:pt x="1052097" y="436770"/>
                    <a:pt x="1063375" y="493159"/>
                  </a:cubicBezTo>
                  <a:cubicBezTo>
                    <a:pt x="1073649" y="472611"/>
                    <a:pt x="1084690" y="452428"/>
                    <a:pt x="1094197" y="431514"/>
                  </a:cubicBezTo>
                  <a:cubicBezTo>
                    <a:pt x="1101829" y="414725"/>
                    <a:pt x="1100345" y="368623"/>
                    <a:pt x="1114746" y="380144"/>
                  </a:cubicBezTo>
                  <a:cubicBezTo>
                    <a:pt x="1131373" y="393446"/>
                    <a:pt x="1155323" y="518134"/>
                    <a:pt x="1160979" y="544530"/>
                  </a:cubicBezTo>
                  <a:cubicBezTo>
                    <a:pt x="1172571" y="712604"/>
                    <a:pt x="1162350" y="644532"/>
                    <a:pt x="1181528" y="750013"/>
                  </a:cubicBezTo>
                  <a:cubicBezTo>
                    <a:pt x="1217291" y="691898"/>
                    <a:pt x="1265174" y="609859"/>
                    <a:pt x="1309955" y="565078"/>
                  </a:cubicBezTo>
                  <a:lnTo>
                    <a:pt x="1330503" y="544530"/>
                  </a:lnTo>
                  <a:cubicBezTo>
                    <a:pt x="1340777" y="580490"/>
                    <a:pt x="1352486" y="616070"/>
                    <a:pt x="1361325" y="652409"/>
                  </a:cubicBezTo>
                  <a:cubicBezTo>
                    <a:pt x="1367913" y="679494"/>
                    <a:pt x="1361275" y="757795"/>
                    <a:pt x="1376737" y="734602"/>
                  </a:cubicBezTo>
                  <a:cubicBezTo>
                    <a:pt x="1416687" y="674677"/>
                    <a:pt x="1416772" y="595989"/>
                    <a:pt x="1443519" y="529119"/>
                  </a:cubicBezTo>
                  <a:lnTo>
                    <a:pt x="1453793" y="503433"/>
                  </a:lnTo>
                  <a:cubicBezTo>
                    <a:pt x="1465779" y="546242"/>
                    <a:pt x="1477084" y="589248"/>
                    <a:pt x="1489752" y="631860"/>
                  </a:cubicBezTo>
                  <a:cubicBezTo>
                    <a:pt x="1495924" y="652622"/>
                    <a:pt x="1491286" y="703877"/>
                    <a:pt x="1510301" y="693505"/>
                  </a:cubicBezTo>
                  <a:cubicBezTo>
                    <a:pt x="1539334" y="677669"/>
                    <a:pt x="1533233" y="631435"/>
                    <a:pt x="1546260" y="601038"/>
                  </a:cubicBezTo>
                  <a:cubicBezTo>
                    <a:pt x="1564068" y="559486"/>
                    <a:pt x="1602768" y="477748"/>
                    <a:pt x="1602768" y="477748"/>
                  </a:cubicBezTo>
                  <a:cubicBezTo>
                    <a:pt x="1609617" y="506858"/>
                    <a:pt x="1617286" y="535787"/>
                    <a:pt x="1623316" y="565078"/>
                  </a:cubicBezTo>
                  <a:cubicBezTo>
                    <a:pt x="1629277" y="594031"/>
                    <a:pt x="1618468" y="673935"/>
                    <a:pt x="1638728" y="652409"/>
                  </a:cubicBezTo>
                  <a:cubicBezTo>
                    <a:pt x="1681448" y="607020"/>
                    <a:pt x="1683624" y="536110"/>
                    <a:pt x="1705510" y="477748"/>
                  </a:cubicBezTo>
                  <a:cubicBezTo>
                    <a:pt x="1714448" y="453913"/>
                    <a:pt x="1724202" y="430306"/>
                    <a:pt x="1731195" y="405829"/>
                  </a:cubicBezTo>
                  <a:cubicBezTo>
                    <a:pt x="1744002" y="361003"/>
                    <a:pt x="1736839" y="381444"/>
                    <a:pt x="1751743" y="344184"/>
                  </a:cubicBezTo>
                  <a:cubicBezTo>
                    <a:pt x="1796530" y="484143"/>
                    <a:pt x="1786483" y="428115"/>
                    <a:pt x="1797977" y="508570"/>
                  </a:cubicBezTo>
                  <a:cubicBezTo>
                    <a:pt x="1810092" y="423763"/>
                    <a:pt x="1792294" y="515124"/>
                    <a:pt x="1818525" y="446926"/>
                  </a:cubicBezTo>
                  <a:cubicBezTo>
                    <a:pt x="1823594" y="433747"/>
                    <a:pt x="1824921" y="419406"/>
                    <a:pt x="1828800" y="405829"/>
                  </a:cubicBezTo>
                  <a:cubicBezTo>
                    <a:pt x="1832225" y="393842"/>
                    <a:pt x="1834599" y="381504"/>
                    <a:pt x="1839074" y="369869"/>
                  </a:cubicBezTo>
                  <a:cubicBezTo>
                    <a:pt x="1843197" y="359148"/>
                    <a:pt x="1849348" y="349321"/>
                    <a:pt x="1854485" y="339047"/>
                  </a:cubicBezTo>
                  <a:cubicBezTo>
                    <a:pt x="1907191" y="391753"/>
                    <a:pt x="1874108" y="352655"/>
                    <a:pt x="1895582" y="513708"/>
                  </a:cubicBezTo>
                  <a:cubicBezTo>
                    <a:pt x="1919239" y="691137"/>
                    <a:pt x="1894372" y="612820"/>
                    <a:pt x="1916130" y="678094"/>
                  </a:cubicBezTo>
                  <a:cubicBezTo>
                    <a:pt x="1934966" y="652409"/>
                    <a:pt x="1953008" y="626121"/>
                    <a:pt x="1972638" y="601038"/>
                  </a:cubicBezTo>
                  <a:cubicBezTo>
                    <a:pt x="1983856" y="586703"/>
                    <a:pt x="1998100" y="574812"/>
                    <a:pt x="2008597" y="559941"/>
                  </a:cubicBezTo>
                  <a:cubicBezTo>
                    <a:pt x="2018764" y="545538"/>
                    <a:pt x="2025721" y="529119"/>
                    <a:pt x="2034283" y="513708"/>
                  </a:cubicBezTo>
                  <a:cubicBezTo>
                    <a:pt x="2044557" y="539393"/>
                    <a:pt x="2059104" y="563759"/>
                    <a:pt x="2065105" y="590764"/>
                  </a:cubicBezTo>
                  <a:cubicBezTo>
                    <a:pt x="2072941" y="626026"/>
                    <a:pt x="2070756" y="662817"/>
                    <a:pt x="2075379" y="698642"/>
                  </a:cubicBezTo>
                  <a:cubicBezTo>
                    <a:pt x="2077614" y="715961"/>
                    <a:pt x="2082436" y="732849"/>
                    <a:pt x="2085654" y="750013"/>
                  </a:cubicBezTo>
                  <a:cubicBezTo>
                    <a:pt x="2087574" y="760251"/>
                    <a:pt x="2089079" y="770562"/>
                    <a:pt x="2090791" y="780836"/>
                  </a:cubicBezTo>
                  <a:cubicBezTo>
                    <a:pt x="2133600" y="734602"/>
                    <a:pt x="2170017" y="681498"/>
                    <a:pt x="2219218" y="642135"/>
                  </a:cubicBezTo>
                  <a:cubicBezTo>
                    <a:pt x="2227780" y="635285"/>
                    <a:pt x="2235605" y="627397"/>
                    <a:pt x="2244903" y="621586"/>
                  </a:cubicBezTo>
                  <a:cubicBezTo>
                    <a:pt x="2249495" y="618716"/>
                    <a:pt x="2255177" y="618161"/>
                    <a:pt x="2260314" y="616449"/>
                  </a:cubicBezTo>
                  <a:cubicBezTo>
                    <a:pt x="2303342" y="702503"/>
                    <a:pt x="2294029" y="673803"/>
                    <a:pt x="2321959" y="791110"/>
                  </a:cubicBezTo>
                  <a:cubicBezTo>
                    <a:pt x="2330048" y="825085"/>
                    <a:pt x="2342507" y="893851"/>
                    <a:pt x="2342507" y="893851"/>
                  </a:cubicBezTo>
                  <a:cubicBezTo>
                    <a:pt x="2344220" y="840768"/>
                    <a:pt x="2343294" y="787534"/>
                    <a:pt x="2347645" y="734602"/>
                  </a:cubicBezTo>
                  <a:cubicBezTo>
                    <a:pt x="2353578" y="662419"/>
                    <a:pt x="2359819" y="590001"/>
                    <a:pt x="2373330" y="518845"/>
                  </a:cubicBezTo>
                  <a:cubicBezTo>
                    <a:pt x="2396654" y="396007"/>
                    <a:pt x="2404606" y="379012"/>
                    <a:pt x="2434975" y="303087"/>
                  </a:cubicBezTo>
                  <a:cubicBezTo>
                    <a:pt x="2436687" y="320211"/>
                    <a:pt x="2438621" y="337314"/>
                    <a:pt x="2440112" y="354458"/>
                  </a:cubicBezTo>
                  <a:cubicBezTo>
                    <a:pt x="2446926" y="432822"/>
                    <a:pt x="2439475" y="398144"/>
                    <a:pt x="2450386" y="441788"/>
                  </a:cubicBezTo>
                  <a:cubicBezTo>
                    <a:pt x="2591766" y="47942"/>
                    <a:pt x="2463343" y="393048"/>
                    <a:pt x="2568539" y="133564"/>
                  </a:cubicBezTo>
                  <a:cubicBezTo>
                    <a:pt x="2575955" y="115271"/>
                    <a:pt x="2600306" y="44344"/>
                    <a:pt x="2614773" y="15411"/>
                  </a:cubicBezTo>
                  <a:cubicBezTo>
                    <a:pt x="2617534" y="9889"/>
                    <a:pt x="2621622" y="5137"/>
                    <a:pt x="2625047" y="0"/>
                  </a:cubicBezTo>
                  <a:cubicBezTo>
                    <a:pt x="2689099" y="138782"/>
                    <a:pt x="2620184" y="-14010"/>
                    <a:pt x="2702103" y="184935"/>
                  </a:cubicBezTo>
                  <a:cubicBezTo>
                    <a:pt x="2734870" y="264512"/>
                    <a:pt x="2721350" y="215690"/>
                    <a:pt x="2732925" y="261991"/>
                  </a:cubicBezTo>
                  <a:cubicBezTo>
                    <a:pt x="2852962" y="135286"/>
                    <a:pt x="2810077" y="122267"/>
                    <a:pt x="2866490" y="277402"/>
                  </a:cubicBezTo>
                  <a:cubicBezTo>
                    <a:pt x="2871627" y="309937"/>
                    <a:pt x="2877686" y="342339"/>
                    <a:pt x="2881901" y="375006"/>
                  </a:cubicBezTo>
                  <a:cubicBezTo>
                    <a:pt x="2894111" y="469635"/>
                    <a:pt x="2879816" y="407762"/>
                    <a:pt x="2892175" y="457200"/>
                  </a:cubicBezTo>
                  <a:cubicBezTo>
                    <a:pt x="2895950" y="448140"/>
                    <a:pt x="2916570" y="376613"/>
                    <a:pt x="2943546" y="369869"/>
                  </a:cubicBezTo>
                  <a:cubicBezTo>
                    <a:pt x="2950594" y="368107"/>
                    <a:pt x="2953820" y="380144"/>
                    <a:pt x="2958957" y="385281"/>
                  </a:cubicBezTo>
                  <a:cubicBezTo>
                    <a:pt x="2965806" y="416103"/>
                    <a:pt x="2973313" y="446787"/>
                    <a:pt x="2979505" y="477748"/>
                  </a:cubicBezTo>
                  <a:cubicBezTo>
                    <a:pt x="2981880" y="489621"/>
                    <a:pt x="2975187" y="521272"/>
                    <a:pt x="2984642" y="513708"/>
                  </a:cubicBezTo>
                  <a:cubicBezTo>
                    <a:pt x="3008032" y="494996"/>
                    <a:pt x="3015109" y="462120"/>
                    <a:pt x="3030876" y="436651"/>
                  </a:cubicBezTo>
                  <a:cubicBezTo>
                    <a:pt x="3037375" y="426152"/>
                    <a:pt x="3044575" y="416103"/>
                    <a:pt x="3051424" y="405829"/>
                  </a:cubicBezTo>
                  <a:cubicBezTo>
                    <a:pt x="3071972" y="453775"/>
                    <a:pt x="3106599" y="497906"/>
                    <a:pt x="3113069" y="549667"/>
                  </a:cubicBezTo>
                  <a:cubicBezTo>
                    <a:pt x="3119631" y="602162"/>
                    <a:pt x="3112032" y="578416"/>
                    <a:pt x="3133618" y="621586"/>
                  </a:cubicBezTo>
                  <a:cubicBezTo>
                    <a:pt x="3137043" y="640422"/>
                    <a:pt x="3139948" y="659360"/>
                    <a:pt x="3143892" y="678094"/>
                  </a:cubicBezTo>
                  <a:cubicBezTo>
                    <a:pt x="3146801" y="691912"/>
                    <a:pt x="3151207" y="705384"/>
                    <a:pt x="3154166" y="719191"/>
                  </a:cubicBezTo>
                  <a:cubicBezTo>
                    <a:pt x="3156348" y="729376"/>
                    <a:pt x="3157044" y="739845"/>
                    <a:pt x="3159303" y="750013"/>
                  </a:cubicBezTo>
                  <a:cubicBezTo>
                    <a:pt x="3160478" y="755299"/>
                    <a:pt x="3164440" y="765424"/>
                    <a:pt x="3164440" y="76542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1" name="手繪多邊形: 圖案 1040">
              <a:extLst>
                <a:ext uri="{FF2B5EF4-FFF2-40B4-BE49-F238E27FC236}">
                  <a16:creationId xmlns:a16="http://schemas.microsoft.com/office/drawing/2014/main" id="{13BA86AC-A2C6-A3C5-664A-AED1B43EE371}"/>
                </a:ext>
              </a:extLst>
            </p:cNvPr>
            <p:cNvSpPr/>
            <p:nvPr/>
          </p:nvSpPr>
          <p:spPr>
            <a:xfrm rot="10193621">
              <a:off x="4521383" y="3910349"/>
              <a:ext cx="2721333" cy="711209"/>
            </a:xfrm>
            <a:custGeom>
              <a:avLst/>
              <a:gdLst>
                <a:gd name="connsiteX0" fmla="*/ 0 w 1881230"/>
                <a:gd name="connsiteY0" fmla="*/ 139337 h 792480"/>
                <a:gd name="connsiteX1" fmla="*/ 17418 w 1881230"/>
                <a:gd name="connsiteY1" fmla="*/ 87086 h 792480"/>
                <a:gd name="connsiteX2" fmla="*/ 60960 w 1881230"/>
                <a:gd name="connsiteY2" fmla="*/ 0 h 792480"/>
                <a:gd name="connsiteX3" fmla="*/ 87086 w 1881230"/>
                <a:gd name="connsiteY3" fmla="*/ 87086 h 792480"/>
                <a:gd name="connsiteX4" fmla="*/ 95795 w 1881230"/>
                <a:gd name="connsiteY4" fmla="*/ 148046 h 792480"/>
                <a:gd name="connsiteX5" fmla="*/ 104503 w 1881230"/>
                <a:gd name="connsiteY5" fmla="*/ 191589 h 792480"/>
                <a:gd name="connsiteX6" fmla="*/ 113212 w 1881230"/>
                <a:gd name="connsiteY6" fmla="*/ 243840 h 792480"/>
                <a:gd name="connsiteX7" fmla="*/ 130629 w 1881230"/>
                <a:gd name="connsiteY7" fmla="*/ 313509 h 792480"/>
                <a:gd name="connsiteX8" fmla="*/ 156755 w 1881230"/>
                <a:gd name="connsiteY8" fmla="*/ 287383 h 792480"/>
                <a:gd name="connsiteX9" fmla="*/ 174172 w 1881230"/>
                <a:gd name="connsiteY9" fmla="*/ 252549 h 792480"/>
                <a:gd name="connsiteX10" fmla="*/ 217715 w 1881230"/>
                <a:gd name="connsiteY10" fmla="*/ 226423 h 792480"/>
                <a:gd name="connsiteX11" fmla="*/ 235132 w 1881230"/>
                <a:gd name="connsiteY11" fmla="*/ 269966 h 792480"/>
                <a:gd name="connsiteX12" fmla="*/ 252549 w 1881230"/>
                <a:gd name="connsiteY12" fmla="*/ 470263 h 792480"/>
                <a:gd name="connsiteX13" fmla="*/ 278675 w 1881230"/>
                <a:gd name="connsiteY13" fmla="*/ 452846 h 792480"/>
                <a:gd name="connsiteX14" fmla="*/ 339635 w 1881230"/>
                <a:gd name="connsiteY14" fmla="*/ 557349 h 792480"/>
                <a:gd name="connsiteX15" fmla="*/ 409303 w 1881230"/>
                <a:gd name="connsiteY15" fmla="*/ 539932 h 792480"/>
                <a:gd name="connsiteX16" fmla="*/ 452846 w 1881230"/>
                <a:gd name="connsiteY16" fmla="*/ 653143 h 792480"/>
                <a:gd name="connsiteX17" fmla="*/ 478972 w 1881230"/>
                <a:gd name="connsiteY17" fmla="*/ 609600 h 792480"/>
                <a:gd name="connsiteX18" fmla="*/ 505098 w 1881230"/>
                <a:gd name="connsiteY18" fmla="*/ 627017 h 792480"/>
                <a:gd name="connsiteX19" fmla="*/ 522515 w 1881230"/>
                <a:gd name="connsiteY19" fmla="*/ 670560 h 792480"/>
                <a:gd name="connsiteX20" fmla="*/ 539932 w 1881230"/>
                <a:gd name="connsiteY20" fmla="*/ 705394 h 792480"/>
                <a:gd name="connsiteX21" fmla="*/ 566058 w 1881230"/>
                <a:gd name="connsiteY21" fmla="*/ 792480 h 792480"/>
                <a:gd name="connsiteX22" fmla="*/ 583475 w 1881230"/>
                <a:gd name="connsiteY22" fmla="*/ 644434 h 792480"/>
                <a:gd name="connsiteX23" fmla="*/ 600892 w 1881230"/>
                <a:gd name="connsiteY23" fmla="*/ 618309 h 792480"/>
                <a:gd name="connsiteX24" fmla="*/ 627018 w 1881230"/>
                <a:gd name="connsiteY24" fmla="*/ 609600 h 792480"/>
                <a:gd name="connsiteX25" fmla="*/ 653143 w 1881230"/>
                <a:gd name="connsiteY25" fmla="*/ 661852 h 792480"/>
                <a:gd name="connsiteX26" fmla="*/ 661852 w 1881230"/>
                <a:gd name="connsiteY26" fmla="*/ 687977 h 792480"/>
                <a:gd name="connsiteX27" fmla="*/ 731520 w 1881230"/>
                <a:gd name="connsiteY27" fmla="*/ 600892 h 792480"/>
                <a:gd name="connsiteX28" fmla="*/ 748938 w 1881230"/>
                <a:gd name="connsiteY28" fmla="*/ 574766 h 792480"/>
                <a:gd name="connsiteX29" fmla="*/ 766355 w 1881230"/>
                <a:gd name="connsiteY29" fmla="*/ 548640 h 792480"/>
                <a:gd name="connsiteX30" fmla="*/ 783772 w 1881230"/>
                <a:gd name="connsiteY30" fmla="*/ 592183 h 792480"/>
                <a:gd name="connsiteX31" fmla="*/ 792480 w 1881230"/>
                <a:gd name="connsiteY31" fmla="*/ 618309 h 792480"/>
                <a:gd name="connsiteX32" fmla="*/ 818606 w 1881230"/>
                <a:gd name="connsiteY32" fmla="*/ 592183 h 792480"/>
                <a:gd name="connsiteX33" fmla="*/ 827315 w 1881230"/>
                <a:gd name="connsiteY33" fmla="*/ 548640 h 792480"/>
                <a:gd name="connsiteX34" fmla="*/ 879566 w 1881230"/>
                <a:gd name="connsiteY34" fmla="*/ 644434 h 792480"/>
                <a:gd name="connsiteX35" fmla="*/ 914400 w 1881230"/>
                <a:gd name="connsiteY35" fmla="*/ 618309 h 792480"/>
                <a:gd name="connsiteX36" fmla="*/ 949235 w 1881230"/>
                <a:gd name="connsiteY36" fmla="*/ 513806 h 792480"/>
                <a:gd name="connsiteX37" fmla="*/ 975360 w 1881230"/>
                <a:gd name="connsiteY37" fmla="*/ 461554 h 792480"/>
                <a:gd name="connsiteX38" fmla="*/ 984069 w 1881230"/>
                <a:gd name="connsiteY38" fmla="*/ 435429 h 792480"/>
                <a:gd name="connsiteX39" fmla="*/ 1010195 w 1881230"/>
                <a:gd name="connsiteY39" fmla="*/ 470263 h 792480"/>
                <a:gd name="connsiteX40" fmla="*/ 1027612 w 1881230"/>
                <a:gd name="connsiteY40" fmla="*/ 522514 h 792480"/>
                <a:gd name="connsiteX41" fmla="*/ 1045029 w 1881230"/>
                <a:gd name="connsiteY41" fmla="*/ 566057 h 792480"/>
                <a:gd name="connsiteX42" fmla="*/ 1079863 w 1881230"/>
                <a:gd name="connsiteY42" fmla="*/ 522514 h 792480"/>
                <a:gd name="connsiteX43" fmla="*/ 1123406 w 1881230"/>
                <a:gd name="connsiteY43" fmla="*/ 400594 h 792480"/>
                <a:gd name="connsiteX44" fmla="*/ 1158240 w 1881230"/>
                <a:gd name="connsiteY44" fmla="*/ 322217 h 792480"/>
                <a:gd name="connsiteX45" fmla="*/ 1184366 w 1881230"/>
                <a:gd name="connsiteY45" fmla="*/ 261257 h 792480"/>
                <a:gd name="connsiteX46" fmla="*/ 1210492 w 1881230"/>
                <a:gd name="connsiteY46" fmla="*/ 348343 h 792480"/>
                <a:gd name="connsiteX47" fmla="*/ 1236618 w 1881230"/>
                <a:gd name="connsiteY47" fmla="*/ 513806 h 792480"/>
                <a:gd name="connsiteX48" fmla="*/ 1262743 w 1881230"/>
                <a:gd name="connsiteY48" fmla="*/ 496389 h 792480"/>
                <a:gd name="connsiteX49" fmla="*/ 1314995 w 1881230"/>
                <a:gd name="connsiteY49" fmla="*/ 548640 h 792480"/>
                <a:gd name="connsiteX50" fmla="*/ 1349829 w 1881230"/>
                <a:gd name="connsiteY50" fmla="*/ 644434 h 792480"/>
                <a:gd name="connsiteX51" fmla="*/ 1393372 w 1881230"/>
                <a:gd name="connsiteY51" fmla="*/ 618309 h 792480"/>
                <a:gd name="connsiteX52" fmla="*/ 1454332 w 1881230"/>
                <a:gd name="connsiteY52" fmla="*/ 731520 h 792480"/>
                <a:gd name="connsiteX53" fmla="*/ 1489166 w 1881230"/>
                <a:gd name="connsiteY53" fmla="*/ 592183 h 792480"/>
                <a:gd name="connsiteX54" fmla="*/ 1506583 w 1881230"/>
                <a:gd name="connsiteY54" fmla="*/ 505097 h 792480"/>
                <a:gd name="connsiteX55" fmla="*/ 1532709 w 1881230"/>
                <a:gd name="connsiteY55" fmla="*/ 557349 h 792480"/>
                <a:gd name="connsiteX56" fmla="*/ 1550126 w 1881230"/>
                <a:gd name="connsiteY56" fmla="*/ 583474 h 792480"/>
                <a:gd name="connsiteX57" fmla="*/ 1576252 w 1881230"/>
                <a:gd name="connsiteY57" fmla="*/ 574766 h 792480"/>
                <a:gd name="connsiteX58" fmla="*/ 1593669 w 1881230"/>
                <a:gd name="connsiteY58" fmla="*/ 531223 h 792480"/>
                <a:gd name="connsiteX59" fmla="*/ 1645920 w 1881230"/>
                <a:gd name="connsiteY59" fmla="*/ 653143 h 792480"/>
                <a:gd name="connsiteX60" fmla="*/ 1680755 w 1881230"/>
                <a:gd name="connsiteY60" fmla="*/ 618309 h 792480"/>
                <a:gd name="connsiteX61" fmla="*/ 1698172 w 1881230"/>
                <a:gd name="connsiteY61" fmla="*/ 592183 h 792480"/>
                <a:gd name="connsiteX62" fmla="*/ 1724298 w 1881230"/>
                <a:gd name="connsiteY62" fmla="*/ 644434 h 792480"/>
                <a:gd name="connsiteX63" fmla="*/ 1776549 w 1881230"/>
                <a:gd name="connsiteY63" fmla="*/ 705394 h 792480"/>
                <a:gd name="connsiteX64" fmla="*/ 1820092 w 1881230"/>
                <a:gd name="connsiteY64" fmla="*/ 627017 h 792480"/>
                <a:gd name="connsiteX65" fmla="*/ 1846218 w 1881230"/>
                <a:gd name="connsiteY65" fmla="*/ 653143 h 792480"/>
                <a:gd name="connsiteX66" fmla="*/ 1854926 w 1881230"/>
                <a:gd name="connsiteY66" fmla="*/ 679269 h 792480"/>
                <a:gd name="connsiteX67" fmla="*/ 1863635 w 1881230"/>
                <a:gd name="connsiteY67" fmla="*/ 609600 h 792480"/>
                <a:gd name="connsiteX68" fmla="*/ 1881052 w 1881230"/>
                <a:gd name="connsiteY68" fmla="*/ 513806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881230" h="792480">
                  <a:moveTo>
                    <a:pt x="0" y="139337"/>
                  </a:moveTo>
                  <a:cubicBezTo>
                    <a:pt x="5806" y="121920"/>
                    <a:pt x="9207" y="103507"/>
                    <a:pt x="17418" y="87086"/>
                  </a:cubicBezTo>
                  <a:cubicBezTo>
                    <a:pt x="69257" y="-16591"/>
                    <a:pt x="41248" y="78851"/>
                    <a:pt x="60960" y="0"/>
                  </a:cubicBezTo>
                  <a:cubicBezTo>
                    <a:pt x="70052" y="27276"/>
                    <a:pt x="81820" y="58124"/>
                    <a:pt x="87086" y="87086"/>
                  </a:cubicBezTo>
                  <a:cubicBezTo>
                    <a:pt x="90758" y="107281"/>
                    <a:pt x="92421" y="127799"/>
                    <a:pt x="95795" y="148046"/>
                  </a:cubicBezTo>
                  <a:cubicBezTo>
                    <a:pt x="98228" y="162646"/>
                    <a:pt x="101855" y="177026"/>
                    <a:pt x="104503" y="191589"/>
                  </a:cubicBezTo>
                  <a:cubicBezTo>
                    <a:pt x="107662" y="208961"/>
                    <a:pt x="109512" y="226575"/>
                    <a:pt x="113212" y="243840"/>
                  </a:cubicBezTo>
                  <a:cubicBezTo>
                    <a:pt x="118228" y="267246"/>
                    <a:pt x="130629" y="313509"/>
                    <a:pt x="130629" y="313509"/>
                  </a:cubicBezTo>
                  <a:cubicBezTo>
                    <a:pt x="139338" y="304800"/>
                    <a:pt x="149597" y="297405"/>
                    <a:pt x="156755" y="287383"/>
                  </a:cubicBezTo>
                  <a:cubicBezTo>
                    <a:pt x="164301" y="276819"/>
                    <a:pt x="164992" y="261729"/>
                    <a:pt x="174172" y="252549"/>
                  </a:cubicBezTo>
                  <a:cubicBezTo>
                    <a:pt x="186141" y="240580"/>
                    <a:pt x="203201" y="235132"/>
                    <a:pt x="217715" y="226423"/>
                  </a:cubicBezTo>
                  <a:cubicBezTo>
                    <a:pt x="223521" y="240937"/>
                    <a:pt x="230640" y="254993"/>
                    <a:pt x="235132" y="269966"/>
                  </a:cubicBezTo>
                  <a:cubicBezTo>
                    <a:pt x="251946" y="326015"/>
                    <a:pt x="250642" y="435942"/>
                    <a:pt x="252549" y="470263"/>
                  </a:cubicBezTo>
                  <a:cubicBezTo>
                    <a:pt x="261258" y="464457"/>
                    <a:pt x="269313" y="448165"/>
                    <a:pt x="278675" y="452846"/>
                  </a:cubicBezTo>
                  <a:cubicBezTo>
                    <a:pt x="318489" y="472753"/>
                    <a:pt x="327586" y="521202"/>
                    <a:pt x="339635" y="557349"/>
                  </a:cubicBezTo>
                  <a:cubicBezTo>
                    <a:pt x="362858" y="551543"/>
                    <a:pt x="387893" y="529227"/>
                    <a:pt x="409303" y="539932"/>
                  </a:cubicBezTo>
                  <a:cubicBezTo>
                    <a:pt x="436941" y="553751"/>
                    <a:pt x="446923" y="623527"/>
                    <a:pt x="452846" y="653143"/>
                  </a:cubicBezTo>
                  <a:cubicBezTo>
                    <a:pt x="461555" y="638629"/>
                    <a:pt x="463832" y="617170"/>
                    <a:pt x="478972" y="609600"/>
                  </a:cubicBezTo>
                  <a:cubicBezTo>
                    <a:pt x="488333" y="604919"/>
                    <a:pt x="499014" y="618500"/>
                    <a:pt x="505098" y="627017"/>
                  </a:cubicBezTo>
                  <a:cubicBezTo>
                    <a:pt x="514184" y="639738"/>
                    <a:pt x="516166" y="656275"/>
                    <a:pt x="522515" y="670560"/>
                  </a:cubicBezTo>
                  <a:cubicBezTo>
                    <a:pt x="527787" y="682423"/>
                    <a:pt x="535111" y="693341"/>
                    <a:pt x="539932" y="705394"/>
                  </a:cubicBezTo>
                  <a:cubicBezTo>
                    <a:pt x="554065" y="740727"/>
                    <a:pt x="557504" y="758267"/>
                    <a:pt x="566058" y="792480"/>
                  </a:cubicBezTo>
                  <a:cubicBezTo>
                    <a:pt x="566846" y="783807"/>
                    <a:pt x="574736" y="670649"/>
                    <a:pt x="583475" y="644434"/>
                  </a:cubicBezTo>
                  <a:cubicBezTo>
                    <a:pt x="586785" y="634505"/>
                    <a:pt x="592719" y="624847"/>
                    <a:pt x="600892" y="618309"/>
                  </a:cubicBezTo>
                  <a:cubicBezTo>
                    <a:pt x="608060" y="612574"/>
                    <a:pt x="618309" y="612503"/>
                    <a:pt x="627018" y="609600"/>
                  </a:cubicBezTo>
                  <a:cubicBezTo>
                    <a:pt x="635726" y="627017"/>
                    <a:pt x="645234" y="644057"/>
                    <a:pt x="653143" y="661852"/>
                  </a:cubicBezTo>
                  <a:cubicBezTo>
                    <a:pt x="656871" y="670240"/>
                    <a:pt x="652851" y="689777"/>
                    <a:pt x="661852" y="687977"/>
                  </a:cubicBezTo>
                  <a:cubicBezTo>
                    <a:pt x="680943" y="684159"/>
                    <a:pt x="726514" y="608400"/>
                    <a:pt x="731520" y="600892"/>
                  </a:cubicBezTo>
                  <a:lnTo>
                    <a:pt x="748938" y="574766"/>
                  </a:lnTo>
                  <a:lnTo>
                    <a:pt x="766355" y="548640"/>
                  </a:lnTo>
                  <a:cubicBezTo>
                    <a:pt x="772161" y="563154"/>
                    <a:pt x="778283" y="577546"/>
                    <a:pt x="783772" y="592183"/>
                  </a:cubicBezTo>
                  <a:cubicBezTo>
                    <a:pt x="786995" y="600778"/>
                    <a:pt x="783300" y="618309"/>
                    <a:pt x="792480" y="618309"/>
                  </a:cubicBezTo>
                  <a:cubicBezTo>
                    <a:pt x="804796" y="618309"/>
                    <a:pt x="809897" y="600892"/>
                    <a:pt x="818606" y="592183"/>
                  </a:cubicBezTo>
                  <a:cubicBezTo>
                    <a:pt x="821509" y="577669"/>
                    <a:pt x="813572" y="543143"/>
                    <a:pt x="827315" y="548640"/>
                  </a:cubicBezTo>
                  <a:cubicBezTo>
                    <a:pt x="833764" y="551219"/>
                    <a:pt x="871000" y="627303"/>
                    <a:pt x="879566" y="644434"/>
                  </a:cubicBezTo>
                  <a:cubicBezTo>
                    <a:pt x="891177" y="635726"/>
                    <a:pt x="905489" y="629766"/>
                    <a:pt x="914400" y="618309"/>
                  </a:cubicBezTo>
                  <a:cubicBezTo>
                    <a:pt x="946990" y="576407"/>
                    <a:pt x="938623" y="561560"/>
                    <a:pt x="949235" y="513806"/>
                  </a:cubicBezTo>
                  <a:cubicBezTo>
                    <a:pt x="957991" y="474404"/>
                    <a:pt x="956570" y="499133"/>
                    <a:pt x="975360" y="461554"/>
                  </a:cubicBezTo>
                  <a:cubicBezTo>
                    <a:pt x="979465" y="453344"/>
                    <a:pt x="981166" y="444137"/>
                    <a:pt x="984069" y="435429"/>
                  </a:cubicBezTo>
                  <a:cubicBezTo>
                    <a:pt x="992778" y="447040"/>
                    <a:pt x="1003704" y="457281"/>
                    <a:pt x="1010195" y="470263"/>
                  </a:cubicBezTo>
                  <a:cubicBezTo>
                    <a:pt x="1018406" y="486684"/>
                    <a:pt x="1021338" y="505260"/>
                    <a:pt x="1027612" y="522514"/>
                  </a:cubicBezTo>
                  <a:cubicBezTo>
                    <a:pt x="1032954" y="537205"/>
                    <a:pt x="1039223" y="551543"/>
                    <a:pt x="1045029" y="566057"/>
                  </a:cubicBezTo>
                  <a:cubicBezTo>
                    <a:pt x="1056640" y="551543"/>
                    <a:pt x="1071051" y="538880"/>
                    <a:pt x="1079863" y="522514"/>
                  </a:cubicBezTo>
                  <a:cubicBezTo>
                    <a:pt x="1097964" y="488899"/>
                    <a:pt x="1108859" y="436962"/>
                    <a:pt x="1123406" y="400594"/>
                  </a:cubicBezTo>
                  <a:cubicBezTo>
                    <a:pt x="1134024" y="374049"/>
                    <a:pt x="1147977" y="348901"/>
                    <a:pt x="1158240" y="322217"/>
                  </a:cubicBezTo>
                  <a:cubicBezTo>
                    <a:pt x="1183801" y="255758"/>
                    <a:pt x="1147793" y="316118"/>
                    <a:pt x="1184366" y="261257"/>
                  </a:cubicBezTo>
                  <a:cubicBezTo>
                    <a:pt x="1193075" y="290286"/>
                    <a:pt x="1203775" y="318790"/>
                    <a:pt x="1210492" y="348343"/>
                  </a:cubicBezTo>
                  <a:cubicBezTo>
                    <a:pt x="1218487" y="383519"/>
                    <a:pt x="1230353" y="469950"/>
                    <a:pt x="1236618" y="513806"/>
                  </a:cubicBezTo>
                  <a:cubicBezTo>
                    <a:pt x="1245326" y="508000"/>
                    <a:pt x="1253179" y="492138"/>
                    <a:pt x="1262743" y="496389"/>
                  </a:cubicBezTo>
                  <a:cubicBezTo>
                    <a:pt x="1285252" y="506393"/>
                    <a:pt x="1300974" y="528388"/>
                    <a:pt x="1314995" y="548640"/>
                  </a:cubicBezTo>
                  <a:cubicBezTo>
                    <a:pt x="1335106" y="577689"/>
                    <a:pt x="1341566" y="611385"/>
                    <a:pt x="1349829" y="644434"/>
                  </a:cubicBezTo>
                  <a:cubicBezTo>
                    <a:pt x="1364343" y="635726"/>
                    <a:pt x="1378233" y="610739"/>
                    <a:pt x="1393372" y="618309"/>
                  </a:cubicBezTo>
                  <a:cubicBezTo>
                    <a:pt x="1416696" y="629971"/>
                    <a:pt x="1443016" y="703229"/>
                    <a:pt x="1454332" y="731520"/>
                  </a:cubicBezTo>
                  <a:cubicBezTo>
                    <a:pt x="1465943" y="685074"/>
                    <a:pt x="1481295" y="639407"/>
                    <a:pt x="1489166" y="592183"/>
                  </a:cubicBezTo>
                  <a:cubicBezTo>
                    <a:pt x="1499843" y="528126"/>
                    <a:pt x="1493593" y="557062"/>
                    <a:pt x="1506583" y="505097"/>
                  </a:cubicBezTo>
                  <a:cubicBezTo>
                    <a:pt x="1515292" y="522514"/>
                    <a:pt x="1523252" y="540326"/>
                    <a:pt x="1532709" y="557349"/>
                  </a:cubicBezTo>
                  <a:cubicBezTo>
                    <a:pt x="1537792" y="566498"/>
                    <a:pt x="1540408" y="579587"/>
                    <a:pt x="1550126" y="583474"/>
                  </a:cubicBezTo>
                  <a:cubicBezTo>
                    <a:pt x="1558649" y="586883"/>
                    <a:pt x="1567543" y="577669"/>
                    <a:pt x="1576252" y="574766"/>
                  </a:cubicBezTo>
                  <a:cubicBezTo>
                    <a:pt x="1582058" y="560252"/>
                    <a:pt x="1578839" y="526280"/>
                    <a:pt x="1593669" y="531223"/>
                  </a:cubicBezTo>
                  <a:cubicBezTo>
                    <a:pt x="1618714" y="539571"/>
                    <a:pt x="1640381" y="633756"/>
                    <a:pt x="1645920" y="653143"/>
                  </a:cubicBezTo>
                  <a:cubicBezTo>
                    <a:pt x="1657532" y="641532"/>
                    <a:pt x="1670068" y="630777"/>
                    <a:pt x="1680755" y="618309"/>
                  </a:cubicBezTo>
                  <a:cubicBezTo>
                    <a:pt x="1687567" y="610362"/>
                    <a:pt x="1689197" y="586798"/>
                    <a:pt x="1698172" y="592183"/>
                  </a:cubicBezTo>
                  <a:cubicBezTo>
                    <a:pt x="1714870" y="602201"/>
                    <a:pt x="1715589" y="627017"/>
                    <a:pt x="1724298" y="644434"/>
                  </a:cubicBezTo>
                  <a:cubicBezTo>
                    <a:pt x="1757978" y="812841"/>
                    <a:pt x="1733328" y="809124"/>
                    <a:pt x="1776549" y="705394"/>
                  </a:cubicBezTo>
                  <a:cubicBezTo>
                    <a:pt x="1787907" y="678135"/>
                    <a:pt x="1805057" y="652075"/>
                    <a:pt x="1820092" y="627017"/>
                  </a:cubicBezTo>
                  <a:cubicBezTo>
                    <a:pt x="1828801" y="635726"/>
                    <a:pt x="1839386" y="642895"/>
                    <a:pt x="1846218" y="653143"/>
                  </a:cubicBezTo>
                  <a:cubicBezTo>
                    <a:pt x="1851310" y="660781"/>
                    <a:pt x="1851517" y="687792"/>
                    <a:pt x="1854926" y="679269"/>
                  </a:cubicBezTo>
                  <a:cubicBezTo>
                    <a:pt x="1863618" y="657539"/>
                    <a:pt x="1859045" y="632549"/>
                    <a:pt x="1863635" y="609600"/>
                  </a:cubicBezTo>
                  <a:cubicBezTo>
                    <a:pt x="1884242" y="506567"/>
                    <a:pt x="1881052" y="586756"/>
                    <a:pt x="1881052" y="51380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6E889664-29ED-F4E1-7BEA-AD3C2BC90F96}"/>
              </a:ext>
            </a:extLst>
          </p:cNvPr>
          <p:cNvCxnSpPr>
            <a:cxnSpLocks/>
          </p:cNvCxnSpPr>
          <p:nvPr/>
        </p:nvCxnSpPr>
        <p:spPr>
          <a:xfrm flipH="1" flipV="1">
            <a:off x="2540499" y="1555868"/>
            <a:ext cx="1236686" cy="91938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FF8405C4-784F-47C5-FFCE-E7EA1FA57FE6}"/>
              </a:ext>
            </a:extLst>
          </p:cNvPr>
          <p:cNvCxnSpPr>
            <a:cxnSpLocks/>
          </p:cNvCxnSpPr>
          <p:nvPr/>
        </p:nvCxnSpPr>
        <p:spPr>
          <a:xfrm flipH="1">
            <a:off x="2534035" y="2866732"/>
            <a:ext cx="1251859" cy="151358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2FE671DC-5AF4-5456-6CB0-E98B9E4D53E9}"/>
              </a:ext>
            </a:extLst>
          </p:cNvPr>
          <p:cNvSpPr/>
          <p:nvPr/>
        </p:nvSpPr>
        <p:spPr>
          <a:xfrm>
            <a:off x="2959491" y="3366426"/>
            <a:ext cx="771904" cy="452846"/>
          </a:xfrm>
          <a:prstGeom prst="roundRect">
            <a:avLst/>
          </a:prstGeom>
          <a:solidFill>
            <a:srgbClr val="E8EDF8"/>
          </a:solidFill>
          <a:ln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Token Encoding</a:t>
            </a:r>
          </a:p>
        </p:txBody>
      </p: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E978F2A0-6BA5-13DC-6C2E-9783A6062CE1}"/>
              </a:ext>
            </a:extLst>
          </p:cNvPr>
          <p:cNvGrpSpPr/>
          <p:nvPr/>
        </p:nvGrpSpPr>
        <p:grpSpPr>
          <a:xfrm>
            <a:off x="354670" y="1311039"/>
            <a:ext cx="2204388" cy="3211336"/>
            <a:chOff x="354670" y="1311039"/>
            <a:chExt cx="2204388" cy="3211336"/>
          </a:xfrm>
        </p:grpSpPr>
        <p:grpSp>
          <p:nvGrpSpPr>
            <p:cNvPr id="1042" name="群組 1041">
              <a:extLst>
                <a:ext uri="{FF2B5EF4-FFF2-40B4-BE49-F238E27FC236}">
                  <a16:creationId xmlns:a16="http://schemas.microsoft.com/office/drawing/2014/main" id="{C0E33188-31CF-0098-3B0C-DA04648A9EC5}"/>
                </a:ext>
              </a:extLst>
            </p:cNvPr>
            <p:cNvGrpSpPr/>
            <p:nvPr/>
          </p:nvGrpSpPr>
          <p:grpSpPr>
            <a:xfrm>
              <a:off x="354670" y="1311039"/>
              <a:ext cx="2204388" cy="3211336"/>
              <a:chOff x="200235" y="1311039"/>
              <a:chExt cx="2204388" cy="3211336"/>
            </a:xfrm>
          </p:grpSpPr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D92ACD97-0EF0-63B3-CCE1-3854F15976A4}"/>
                  </a:ext>
                </a:extLst>
              </p:cNvPr>
              <p:cNvSpPr/>
              <p:nvPr/>
            </p:nvSpPr>
            <p:spPr>
              <a:xfrm>
                <a:off x="200235" y="1501051"/>
                <a:ext cx="2204388" cy="2922903"/>
              </a:xfrm>
              <a:prstGeom prst="roundRect">
                <a:avLst>
                  <a:gd name="adj" fmla="val 5606"/>
                </a:avLst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矩形: 圓角 57">
                <a:extLst>
                  <a:ext uri="{FF2B5EF4-FFF2-40B4-BE49-F238E27FC236}">
                    <a16:creationId xmlns:a16="http://schemas.microsoft.com/office/drawing/2014/main" id="{3D4460A9-8AC7-469B-4C07-682F08138A67}"/>
                  </a:ext>
                </a:extLst>
              </p:cNvPr>
              <p:cNvSpPr/>
              <p:nvPr/>
            </p:nvSpPr>
            <p:spPr>
              <a:xfrm>
                <a:off x="661998" y="1558246"/>
                <a:ext cx="1252408" cy="228600"/>
              </a:xfrm>
              <a:prstGeom prst="roundRect">
                <a:avLst/>
              </a:prstGeom>
              <a:noFill/>
              <a:ln>
                <a:solidFill>
                  <a:srgbClr val="F04A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Add &amp; Layer Norm</a:t>
                </a:r>
              </a:p>
            </p:txBody>
          </p:sp>
          <p:sp>
            <p:nvSpPr>
              <p:cNvPr id="59" name="矩形: 圓角 58">
                <a:extLst>
                  <a:ext uri="{FF2B5EF4-FFF2-40B4-BE49-F238E27FC236}">
                    <a16:creationId xmlns:a16="http://schemas.microsoft.com/office/drawing/2014/main" id="{D51A296E-2858-BC93-7A64-BFB034D51519}"/>
                  </a:ext>
                </a:extLst>
              </p:cNvPr>
              <p:cNvSpPr/>
              <p:nvPr/>
            </p:nvSpPr>
            <p:spPr>
              <a:xfrm>
                <a:off x="661998" y="1940413"/>
                <a:ext cx="1252408" cy="228600"/>
              </a:xfrm>
              <a:prstGeom prst="roundRect">
                <a:avLst/>
              </a:prstGeom>
              <a:noFill/>
              <a:ln>
                <a:solidFill>
                  <a:srgbClr val="4DBAE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Feed Forward</a:t>
                </a:r>
              </a:p>
            </p:txBody>
          </p:sp>
          <p:sp>
            <p:nvSpPr>
              <p:cNvPr id="60" name="矩形: 圓角 59">
                <a:extLst>
                  <a:ext uri="{FF2B5EF4-FFF2-40B4-BE49-F238E27FC236}">
                    <a16:creationId xmlns:a16="http://schemas.microsoft.com/office/drawing/2014/main" id="{69264DD1-DB6D-662A-FC88-C83442B7C012}"/>
                  </a:ext>
                </a:extLst>
              </p:cNvPr>
              <p:cNvSpPr/>
              <p:nvPr/>
            </p:nvSpPr>
            <p:spPr>
              <a:xfrm>
                <a:off x="661998" y="2344559"/>
                <a:ext cx="1252408" cy="228600"/>
              </a:xfrm>
              <a:prstGeom prst="roundRect">
                <a:avLst/>
              </a:prstGeom>
              <a:noFill/>
              <a:ln>
                <a:solidFill>
                  <a:srgbClr val="F04A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Add &amp; Layer Norm</a:t>
                </a:r>
              </a:p>
            </p:txBody>
          </p:sp>
          <p:sp>
            <p:nvSpPr>
              <p:cNvPr id="61" name="矩形: 圓角 60">
                <a:extLst>
                  <a:ext uri="{FF2B5EF4-FFF2-40B4-BE49-F238E27FC236}">
                    <a16:creationId xmlns:a16="http://schemas.microsoft.com/office/drawing/2014/main" id="{94274D60-C570-3602-4CA4-A7A0C6EAC0B4}"/>
                  </a:ext>
                </a:extLst>
              </p:cNvPr>
              <p:cNvSpPr/>
              <p:nvPr/>
            </p:nvSpPr>
            <p:spPr>
              <a:xfrm>
                <a:off x="367687" y="2686654"/>
                <a:ext cx="1870984" cy="1601978"/>
              </a:xfrm>
              <a:prstGeom prst="roundRect">
                <a:avLst>
                  <a:gd name="adj" fmla="val 6374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: 圓角 61">
                <a:extLst>
                  <a:ext uri="{FF2B5EF4-FFF2-40B4-BE49-F238E27FC236}">
                    <a16:creationId xmlns:a16="http://schemas.microsoft.com/office/drawing/2014/main" id="{99942C8E-99A7-DFC6-86A1-490CF1238A24}"/>
                  </a:ext>
                </a:extLst>
              </p:cNvPr>
              <p:cNvSpPr/>
              <p:nvPr/>
            </p:nvSpPr>
            <p:spPr>
              <a:xfrm>
                <a:off x="450249" y="3934789"/>
                <a:ext cx="1705786" cy="182880"/>
              </a:xfrm>
              <a:prstGeom prst="roundRect">
                <a:avLst>
                  <a:gd name="adj" fmla="val 0"/>
                </a:avLst>
              </a:prstGeom>
              <a:solidFill>
                <a:srgbClr val="FBE5D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Hidden States</a:t>
                </a:r>
              </a:p>
            </p:txBody>
          </p:sp>
          <p:cxnSp>
            <p:nvCxnSpPr>
              <p:cNvPr id="67" name="直線單箭頭接點 66">
                <a:extLst>
                  <a:ext uri="{FF2B5EF4-FFF2-40B4-BE49-F238E27FC236}">
                    <a16:creationId xmlns:a16="http://schemas.microsoft.com/office/drawing/2014/main" id="{3A73FC25-B8F7-5B1C-1A88-7D46E71EE4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964" y="3379126"/>
                <a:ext cx="0" cy="5486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矩形: 圓角 62">
                    <a:extLst>
                      <a:ext uri="{FF2B5EF4-FFF2-40B4-BE49-F238E27FC236}">
                        <a16:creationId xmlns:a16="http://schemas.microsoft.com/office/drawing/2014/main" id="{FE22CC5F-6584-31E5-3FE2-D37297E36D38}"/>
                      </a:ext>
                    </a:extLst>
                  </p:cNvPr>
                  <p:cNvSpPr/>
                  <p:nvPr/>
                </p:nvSpPr>
                <p:spPr>
                  <a:xfrm>
                    <a:off x="450248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  <a:ln>
                    <a:solidFill>
                      <a:srgbClr val="4DBAE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5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矩形: 圓角 62">
                    <a:extLst>
                      <a:ext uri="{FF2B5EF4-FFF2-40B4-BE49-F238E27FC236}">
                        <a16:creationId xmlns:a16="http://schemas.microsoft.com/office/drawing/2014/main" id="{FE22CC5F-6584-31E5-3FE2-D37297E36D3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248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4"/>
                    <a:stretch>
                      <a:fillRect l="-8108" b="-12500"/>
                    </a:stretch>
                  </a:blipFill>
                  <a:ln>
                    <a:solidFill>
                      <a:srgbClr val="4DBAE8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1" name="直線單箭頭接點 100">
                <a:extLst>
                  <a:ext uri="{FF2B5EF4-FFF2-40B4-BE49-F238E27FC236}">
                    <a16:creationId xmlns:a16="http://schemas.microsoft.com/office/drawing/2014/main" id="{4B101EED-97A9-F8F4-73F6-D8480C874A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4439" y="3379126"/>
                <a:ext cx="0" cy="5486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單箭頭接點 101">
                <a:extLst>
                  <a:ext uri="{FF2B5EF4-FFF2-40B4-BE49-F238E27FC236}">
                    <a16:creationId xmlns:a16="http://schemas.microsoft.com/office/drawing/2014/main" id="{54008544-CF21-61A8-769E-62501539F1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50089" y="3379126"/>
                <a:ext cx="0" cy="5486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矩形: 圓角 115">
                    <a:extLst>
                      <a:ext uri="{FF2B5EF4-FFF2-40B4-BE49-F238E27FC236}">
                        <a16:creationId xmlns:a16="http://schemas.microsoft.com/office/drawing/2014/main" id="{736C5C52-F079-1C77-34F1-5125C950526D}"/>
                      </a:ext>
                    </a:extLst>
                  </p:cNvPr>
                  <p:cNvSpPr/>
                  <p:nvPr/>
                </p:nvSpPr>
                <p:spPr>
                  <a:xfrm>
                    <a:off x="450248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矩形: 圓角 115">
                    <a:extLst>
                      <a:ext uri="{FF2B5EF4-FFF2-40B4-BE49-F238E27FC236}">
                        <a16:creationId xmlns:a16="http://schemas.microsoft.com/office/drawing/2014/main" id="{736C5C52-F079-1C77-34F1-5125C95052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248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5"/>
                    <a:stretch>
                      <a:fillRect b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矩形: 圓角 116">
                    <a:extLst>
                      <a:ext uri="{FF2B5EF4-FFF2-40B4-BE49-F238E27FC236}">
                        <a16:creationId xmlns:a16="http://schemas.microsoft.com/office/drawing/2014/main" id="{54D8C36A-7BA8-8CE6-AD5D-A44D597093D8}"/>
                      </a:ext>
                    </a:extLst>
                  </p:cNvPr>
                  <p:cNvSpPr/>
                  <p:nvPr/>
                </p:nvSpPr>
                <p:spPr>
                  <a:xfrm>
                    <a:off x="1191371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矩形: 圓角 116">
                    <a:extLst>
                      <a:ext uri="{FF2B5EF4-FFF2-40B4-BE49-F238E27FC236}">
                        <a16:creationId xmlns:a16="http://schemas.microsoft.com/office/drawing/2014/main" id="{54D8C36A-7BA8-8CE6-AD5D-A44D597093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1371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矩形: 圓角 117">
                    <a:extLst>
                      <a:ext uri="{FF2B5EF4-FFF2-40B4-BE49-F238E27FC236}">
                        <a16:creationId xmlns:a16="http://schemas.microsoft.com/office/drawing/2014/main" id="{1A201748-B1D4-85B2-5D34-6323B76E4FFC}"/>
                      </a:ext>
                    </a:extLst>
                  </p:cNvPr>
                  <p:cNvSpPr/>
                  <p:nvPr/>
                </p:nvSpPr>
                <p:spPr>
                  <a:xfrm>
                    <a:off x="1944895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oMath>
                      </m:oMathPara>
                    </a14:m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8" name="矩形: 圓角 117">
                    <a:extLst>
                      <a:ext uri="{FF2B5EF4-FFF2-40B4-BE49-F238E27FC236}">
                        <a16:creationId xmlns:a16="http://schemas.microsoft.com/office/drawing/2014/main" id="{1A201748-B1D4-85B2-5D34-6323B76E4F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4895" y="318818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矩形: 圓角 63">
                    <a:extLst>
                      <a:ext uri="{FF2B5EF4-FFF2-40B4-BE49-F238E27FC236}">
                        <a16:creationId xmlns:a16="http://schemas.microsoft.com/office/drawing/2014/main" id="{1968319C-E7DD-86DD-4BE3-282AC75E844B}"/>
                      </a:ext>
                    </a:extLst>
                  </p:cNvPr>
                  <p:cNvSpPr/>
                  <p:nvPr/>
                </p:nvSpPr>
                <p:spPr>
                  <a:xfrm>
                    <a:off x="1191814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  <a:ln>
                    <a:solidFill>
                      <a:srgbClr val="4DBAE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5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5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sz="105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4" name="矩形: 圓角 63">
                    <a:extLst>
                      <a:ext uri="{FF2B5EF4-FFF2-40B4-BE49-F238E27FC236}">
                        <a16:creationId xmlns:a16="http://schemas.microsoft.com/office/drawing/2014/main" id="{1968319C-E7DD-86DD-4BE3-282AC75E84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1814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8"/>
                    <a:stretch>
                      <a:fillRect l="-11111" r="-5556" b="-6250"/>
                    </a:stretch>
                  </a:blipFill>
                  <a:ln>
                    <a:solidFill>
                      <a:srgbClr val="4DBAE8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矩形: 圓角 65">
                    <a:extLst>
                      <a:ext uri="{FF2B5EF4-FFF2-40B4-BE49-F238E27FC236}">
                        <a16:creationId xmlns:a16="http://schemas.microsoft.com/office/drawing/2014/main" id="{DE60FA6E-EBAF-07A1-9F25-472B64CA41C5}"/>
                      </a:ext>
                    </a:extLst>
                  </p:cNvPr>
                  <p:cNvSpPr/>
                  <p:nvPr/>
                </p:nvSpPr>
                <p:spPr>
                  <a:xfrm>
                    <a:off x="1946361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FFFFFF"/>
                  </a:solidFill>
                  <a:ln>
                    <a:solidFill>
                      <a:srgbClr val="4DBAE8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05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05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m:oMathPara>
                    </a14:m>
                    <a:endParaRPr lang="en-US" sz="105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6" name="矩形: 圓角 65">
                    <a:extLst>
                      <a:ext uri="{FF2B5EF4-FFF2-40B4-BE49-F238E27FC236}">
                        <a16:creationId xmlns:a16="http://schemas.microsoft.com/office/drawing/2014/main" id="{DE60FA6E-EBAF-07A1-9F25-472B64CA41C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6361" y="3604100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9"/>
                    <a:stretch>
                      <a:fillRect l="-8333" b="-3125"/>
                    </a:stretch>
                  </a:blipFill>
                  <a:ln>
                    <a:solidFill>
                      <a:srgbClr val="4DBAE8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3" name="接點: 肘形 122">
                <a:extLst>
                  <a:ext uri="{FF2B5EF4-FFF2-40B4-BE49-F238E27FC236}">
                    <a16:creationId xmlns:a16="http://schemas.microsoft.com/office/drawing/2014/main" id="{13BC14FF-DB80-9FF8-72A6-F162E574A43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520226" y="3538347"/>
                <a:ext cx="418181" cy="374704"/>
              </a:xfrm>
              <a:prstGeom prst="bentConnector3">
                <a:avLst>
                  <a:gd name="adj1" fmla="val 100110"/>
                </a:avLst>
              </a:prstGeom>
              <a:ln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矩形: 圓角 98">
                <a:extLst>
                  <a:ext uri="{FF2B5EF4-FFF2-40B4-BE49-F238E27FC236}">
                    <a16:creationId xmlns:a16="http://schemas.microsoft.com/office/drawing/2014/main" id="{D604654C-C2A4-76F1-60EC-D585FB1993C1}"/>
                  </a:ext>
                </a:extLst>
              </p:cNvPr>
              <p:cNvSpPr/>
              <p:nvPr/>
            </p:nvSpPr>
            <p:spPr>
              <a:xfrm>
                <a:off x="671703" y="3604100"/>
                <a:ext cx="464561" cy="182880"/>
              </a:xfrm>
              <a:prstGeom prst="roundRect">
                <a:avLst>
                  <a:gd name="adj" fmla="val 0"/>
                </a:avLst>
              </a:prstGeom>
              <a:solidFill>
                <a:srgbClr val="FCD2F6"/>
              </a:solidFill>
              <a:ln>
                <a:solidFill>
                  <a:srgbClr val="F04A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LoRA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B9106DBC-B659-8126-9F63-B6AA03219C8B}"/>
                  </a:ext>
                </a:extLst>
              </p:cNvPr>
              <p:cNvSpPr txBox="1"/>
              <p:nvPr/>
            </p:nvSpPr>
            <p:spPr>
              <a:xfrm>
                <a:off x="562687" y="3384940"/>
                <a:ext cx="3257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⊕</a:t>
                </a:r>
                <a:endParaRPr lang="en-US" sz="1100" dirty="0"/>
              </a:p>
            </p:txBody>
          </p:sp>
          <p:cxnSp>
            <p:nvCxnSpPr>
              <p:cNvPr id="128" name="接點: 肘形 127">
                <a:extLst>
                  <a:ext uri="{FF2B5EF4-FFF2-40B4-BE49-F238E27FC236}">
                    <a16:creationId xmlns:a16="http://schemas.microsoft.com/office/drawing/2014/main" id="{32B64713-C454-7307-9F50-50C35ED0AD4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70328" y="3538348"/>
                <a:ext cx="418181" cy="374704"/>
              </a:xfrm>
              <a:prstGeom prst="bentConnector3">
                <a:avLst>
                  <a:gd name="adj1" fmla="val 100110"/>
                </a:avLst>
              </a:prstGeom>
              <a:ln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00250A6D-32A9-533F-AA15-D4E845FF00CA}"/>
                  </a:ext>
                </a:extLst>
              </p:cNvPr>
              <p:cNvSpPr txBox="1"/>
              <p:nvPr/>
            </p:nvSpPr>
            <p:spPr>
              <a:xfrm>
                <a:off x="1312789" y="3384941"/>
                <a:ext cx="3257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⊕</a:t>
                </a:r>
                <a:endParaRPr lang="en-US" sz="1100" dirty="0"/>
              </a:p>
            </p:txBody>
          </p:sp>
          <p:sp>
            <p:nvSpPr>
              <p:cNvPr id="100" name="矩形: 圓角 99">
                <a:extLst>
                  <a:ext uri="{FF2B5EF4-FFF2-40B4-BE49-F238E27FC236}">
                    <a16:creationId xmlns:a16="http://schemas.microsoft.com/office/drawing/2014/main" id="{485C5652-A796-1173-FFA6-10F91DD1CDB6}"/>
                  </a:ext>
                </a:extLst>
              </p:cNvPr>
              <p:cNvSpPr/>
              <p:nvPr/>
            </p:nvSpPr>
            <p:spPr>
              <a:xfrm>
                <a:off x="1415553" y="3604100"/>
                <a:ext cx="464561" cy="182880"/>
              </a:xfrm>
              <a:prstGeom prst="roundRect">
                <a:avLst>
                  <a:gd name="adj" fmla="val 0"/>
                </a:avLst>
              </a:prstGeom>
              <a:solidFill>
                <a:srgbClr val="FCD2F6"/>
              </a:solidFill>
              <a:ln>
                <a:solidFill>
                  <a:srgbClr val="F04A2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LoRA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: 圓角 129">
                <a:extLst>
                  <a:ext uri="{FF2B5EF4-FFF2-40B4-BE49-F238E27FC236}">
                    <a16:creationId xmlns:a16="http://schemas.microsoft.com/office/drawing/2014/main" id="{77A3B00B-CEC9-4951-7AFB-EF6A55841396}"/>
                  </a:ext>
                </a:extLst>
              </p:cNvPr>
              <p:cNvSpPr/>
              <p:nvPr/>
            </p:nvSpPr>
            <p:spPr>
              <a:xfrm>
                <a:off x="661998" y="2776006"/>
                <a:ext cx="1252408" cy="2286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Attention</a:t>
                </a:r>
              </a:p>
            </p:txBody>
          </p:sp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51FC0766-B803-A6F6-BEA1-3B74B4FEE321}"/>
                  </a:ext>
                </a:extLst>
              </p:cNvPr>
              <p:cNvSpPr txBox="1"/>
              <p:nvPr/>
            </p:nvSpPr>
            <p:spPr>
              <a:xfrm>
                <a:off x="348942" y="4081660"/>
                <a:ext cx="8322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/>
                  <a:t>Multi-Head</a:t>
                </a:r>
              </a:p>
            </p:txBody>
          </p:sp>
          <p:cxnSp>
            <p:nvCxnSpPr>
              <p:cNvPr id="134" name="接點: 肘形 133">
                <a:extLst>
                  <a:ext uri="{FF2B5EF4-FFF2-40B4-BE49-F238E27FC236}">
                    <a16:creationId xmlns:a16="http://schemas.microsoft.com/office/drawing/2014/main" id="{964DC5D4-67B2-3C8F-814E-BE284BE74715}"/>
                  </a:ext>
                </a:extLst>
              </p:cNvPr>
              <p:cNvCxnSpPr>
                <a:cxnSpLocks/>
                <a:stCxn id="116" idx="0"/>
                <a:endCxn id="118" idx="0"/>
              </p:cNvCxnSpPr>
              <p:nvPr/>
            </p:nvCxnSpPr>
            <p:spPr>
              <a:xfrm rot="5400000" flipH="1" flipV="1">
                <a:off x="1302408" y="2440866"/>
                <a:ext cx="12700" cy="1494647"/>
              </a:xfrm>
              <a:prstGeom prst="bentConnector3">
                <a:avLst>
                  <a:gd name="adj1" fmla="val 565701"/>
                </a:avLst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單箭頭接點 141">
                <a:extLst>
                  <a:ext uri="{FF2B5EF4-FFF2-40B4-BE49-F238E27FC236}">
                    <a16:creationId xmlns:a16="http://schemas.microsoft.com/office/drawing/2014/main" id="{FC9C1038-4B9A-98B4-F4B8-A0AC5D937C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88202" y="3010183"/>
                <a:ext cx="0" cy="1780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單箭頭接點 159">
                <a:extLst>
                  <a:ext uri="{FF2B5EF4-FFF2-40B4-BE49-F238E27FC236}">
                    <a16:creationId xmlns:a16="http://schemas.microsoft.com/office/drawing/2014/main" id="{474BAABD-07C8-BB5A-92DB-806410A6DD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4433" y="4125432"/>
                <a:ext cx="0" cy="3969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接點: 肘形 167">
                <a:extLst>
                  <a:ext uri="{FF2B5EF4-FFF2-40B4-BE49-F238E27FC236}">
                    <a16:creationId xmlns:a16="http://schemas.microsoft.com/office/drawing/2014/main" id="{5C09F9CA-C4A6-FDDD-84DE-3163A8EB3935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 rot="10800000">
                <a:off x="661998" y="2458860"/>
                <a:ext cx="638174" cy="1888273"/>
              </a:xfrm>
              <a:prstGeom prst="bentConnector3">
                <a:avLst>
                  <a:gd name="adj1" fmla="val 158582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線單箭頭接點 174">
                <a:extLst>
                  <a:ext uri="{FF2B5EF4-FFF2-40B4-BE49-F238E27FC236}">
                    <a16:creationId xmlns:a16="http://schemas.microsoft.com/office/drawing/2014/main" id="{541B125A-C474-04C5-6F73-A3B79855382C}"/>
                  </a:ext>
                </a:extLst>
              </p:cNvPr>
              <p:cNvCxnSpPr>
                <a:cxnSpLocks/>
                <a:endCxn id="60" idx="2"/>
              </p:cNvCxnSpPr>
              <p:nvPr/>
            </p:nvCxnSpPr>
            <p:spPr>
              <a:xfrm flipV="1">
                <a:off x="1288202" y="2573159"/>
                <a:ext cx="0" cy="2038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單箭頭接點 178">
                <a:extLst>
                  <a:ext uri="{FF2B5EF4-FFF2-40B4-BE49-F238E27FC236}">
                    <a16:creationId xmlns:a16="http://schemas.microsoft.com/office/drawing/2014/main" id="{F2362CDF-CFBC-9BC5-F048-FA554AFD8CF2}"/>
                  </a:ext>
                </a:extLst>
              </p:cNvPr>
              <p:cNvCxnSpPr>
                <a:cxnSpLocks/>
                <a:stCxn id="60" idx="0"/>
                <a:endCxn id="59" idx="2"/>
              </p:cNvCxnSpPr>
              <p:nvPr/>
            </p:nvCxnSpPr>
            <p:spPr>
              <a:xfrm flipV="1">
                <a:off x="1288202" y="2169013"/>
                <a:ext cx="0" cy="17554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單箭頭接點 181">
                <a:extLst>
                  <a:ext uri="{FF2B5EF4-FFF2-40B4-BE49-F238E27FC236}">
                    <a16:creationId xmlns:a16="http://schemas.microsoft.com/office/drawing/2014/main" id="{94245B82-FB71-3875-757A-38C5196BCC06}"/>
                  </a:ext>
                </a:extLst>
              </p:cNvPr>
              <p:cNvCxnSpPr>
                <a:cxnSpLocks/>
                <a:stCxn id="59" idx="0"/>
                <a:endCxn id="58" idx="2"/>
              </p:cNvCxnSpPr>
              <p:nvPr/>
            </p:nvCxnSpPr>
            <p:spPr>
              <a:xfrm flipV="1">
                <a:off x="1288202" y="1786846"/>
                <a:ext cx="0" cy="15356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單箭頭接點 184">
                <a:extLst>
                  <a:ext uri="{FF2B5EF4-FFF2-40B4-BE49-F238E27FC236}">
                    <a16:creationId xmlns:a16="http://schemas.microsoft.com/office/drawing/2014/main" id="{5F5F6A6F-8492-192E-719A-5B4B7BA46C30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 flipV="1">
                <a:off x="1288202" y="1341240"/>
                <a:ext cx="0" cy="21700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25" name="Picture 2" descr="Premium Vector | Sold and hot icon snowflake and fire illustration symbol  sign climat control button vector">
                <a:extLst>
                  <a:ext uri="{FF2B5EF4-FFF2-40B4-BE49-F238E27FC236}">
                    <a16:creationId xmlns:a16="http://schemas.microsoft.com/office/drawing/2014/main" id="{219860C7-A575-EE37-D101-C796CCDF57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63259" y1="32337" x2="63259" y2="32337"/>
                            <a14:foregroundMark x1="63099" y1="54620" x2="63099" y2="54620"/>
                            <a14:backgroundMark x1="30192" y1="50815" x2="30192" y2="50815"/>
                            <a14:backgroundMark x1="67412" y1="67663" x2="67412" y2="676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26" t="20759" r="52087" b="19708"/>
              <a:stretch/>
            </p:blipFill>
            <p:spPr bwMode="auto">
              <a:xfrm>
                <a:off x="1956462" y="1917878"/>
                <a:ext cx="287219" cy="2897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Premium Vector | Sold and hot icon snowflake and fire illustration symbol  sign climat control button vector">
                <a:extLst>
                  <a:ext uri="{FF2B5EF4-FFF2-40B4-BE49-F238E27FC236}">
                    <a16:creationId xmlns:a16="http://schemas.microsoft.com/office/drawing/2014/main" id="{40DB0117-F00A-7782-D210-88F4B829EC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63259" y1="32337" x2="63259" y2="32337"/>
                            <a14:foregroundMark x1="63099" y1="54620" x2="63099" y2="54620"/>
                            <a14:backgroundMark x1="30192" y1="50815" x2="30192" y2="50815"/>
                            <a14:backgroundMark x1="67412" y1="67663" x2="67412" y2="676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2" t="21390" r="12903" b="20882"/>
              <a:stretch/>
            </p:blipFill>
            <p:spPr bwMode="auto">
              <a:xfrm>
                <a:off x="1953586" y="2331534"/>
                <a:ext cx="290095" cy="2809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7" name="矩形: 圓角 1026">
                    <a:extLst>
                      <a:ext uri="{FF2B5EF4-FFF2-40B4-BE49-F238E27FC236}">
                        <a16:creationId xmlns:a16="http://schemas.microsoft.com/office/drawing/2014/main" id="{EA4FF50F-49E8-97D2-9B45-1AB6E9E37D9B}"/>
                      </a:ext>
                    </a:extLst>
                  </p:cNvPr>
                  <p:cNvSpPr/>
                  <p:nvPr/>
                </p:nvSpPr>
                <p:spPr>
                  <a:xfrm>
                    <a:off x="2173435" y="131103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05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05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oMath>
                      </m:oMathPara>
                    </a14:m>
                    <a:endParaRPr lang="en-US" sz="105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27" name="矩形: 圓角 1026">
                    <a:extLst>
                      <a:ext uri="{FF2B5EF4-FFF2-40B4-BE49-F238E27FC236}">
                        <a16:creationId xmlns:a16="http://schemas.microsoft.com/office/drawing/2014/main" id="{EA4FF50F-49E8-97D2-9B45-1AB6E9E37D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3435" y="1311039"/>
                    <a:ext cx="209673" cy="182880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11"/>
                    <a:stretch>
                      <a:fillRect l="-23529" r="-11765" b="-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028" name="Picture 2" descr="Premium Vector | Sold and hot icon snowflake and fire illustration symbol  sign climat control button vector">
                <a:extLst>
                  <a:ext uri="{FF2B5EF4-FFF2-40B4-BE49-F238E27FC236}">
                    <a16:creationId xmlns:a16="http://schemas.microsoft.com/office/drawing/2014/main" id="{1D706EF1-DC4D-48EE-C913-7CB82917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63259" y1="32337" x2="63259" y2="32337"/>
                            <a14:foregroundMark x1="63099" y1="54620" x2="63099" y2="54620"/>
                            <a14:backgroundMark x1="30192" y1="50815" x2="30192" y2="50815"/>
                            <a14:backgroundMark x1="67412" y1="67663" x2="67412" y2="676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62" t="21390" r="12903" b="20882"/>
              <a:stretch/>
            </p:blipFill>
            <p:spPr bwMode="auto">
              <a:xfrm>
                <a:off x="1953586" y="1530477"/>
                <a:ext cx="290095" cy="2809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29" name="接點: 肘形 1028">
                <a:extLst>
                  <a:ext uri="{FF2B5EF4-FFF2-40B4-BE49-F238E27FC236}">
                    <a16:creationId xmlns:a16="http://schemas.microsoft.com/office/drawing/2014/main" id="{AFC77062-2424-84E7-E46D-04437ACA446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53289" y="1667415"/>
                <a:ext cx="638174" cy="607327"/>
              </a:xfrm>
              <a:prstGeom prst="bentConnector3">
                <a:avLst>
                  <a:gd name="adj1" fmla="val 157804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4B51C504-6E88-FAC0-6609-AD41441842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1455566" y="3803881"/>
              <a:ext cx="128226" cy="12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5BF13E37-DDAC-8181-8E11-5CC2131F34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831784" y="3805841"/>
              <a:ext cx="129508" cy="12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A64277C4-04EF-4468-B29E-9C2C08A778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62" t="21390" r="12903" b="20882"/>
            <a:stretch/>
          </p:blipFill>
          <p:spPr bwMode="auto">
            <a:xfrm>
              <a:off x="1079718" y="3805841"/>
              <a:ext cx="129508" cy="125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559C73DC-376E-A3CB-F694-559EBDDD07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706414" y="3803881"/>
              <a:ext cx="128226" cy="12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Premium Vector | Sold and hot icon snowflake and fire illustration symbol  sign climat control button vector">
              <a:extLst>
                <a:ext uri="{FF2B5EF4-FFF2-40B4-BE49-F238E27FC236}">
                  <a16:creationId xmlns:a16="http://schemas.microsoft.com/office/drawing/2014/main" id="{1E8D8660-0EA5-C06D-3275-8D1EB02138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3259" y1="32337" x2="63259" y2="32337"/>
                          <a14:foregroundMark x1="63099" y1="54620" x2="63099" y2="54620"/>
                          <a14:backgroundMark x1="30192" y1="50815" x2="30192" y2="50815"/>
                          <a14:backgroundMark x1="67412" y1="67663" x2="67412" y2="67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6" t="20759" r="52087" b="19708"/>
            <a:stretch/>
          </p:blipFill>
          <p:spPr bwMode="auto">
            <a:xfrm>
              <a:off x="2222735" y="3803881"/>
              <a:ext cx="128226" cy="12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FE37E2E6-6561-881C-EB16-700DE72B5EE1}"/>
              </a:ext>
            </a:extLst>
          </p:cNvPr>
          <p:cNvSpPr txBox="1"/>
          <p:nvPr/>
        </p:nvSpPr>
        <p:spPr>
          <a:xfrm>
            <a:off x="3470373" y="6490862"/>
            <a:ext cx="2114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Supervised Fine-Tuning (SFT)</a:t>
            </a: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4A824CEF-ACAF-DD04-DB6D-5ADE4E63508D}"/>
              </a:ext>
            </a:extLst>
          </p:cNvPr>
          <p:cNvSpPr txBox="1"/>
          <p:nvPr/>
        </p:nvSpPr>
        <p:spPr>
          <a:xfrm>
            <a:off x="8059878" y="6490862"/>
            <a:ext cx="222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Downstream Fine-Tuning (DFT)</a:t>
            </a:r>
          </a:p>
        </p:txBody>
      </p:sp>
    </p:spTree>
    <p:extLst>
      <p:ext uri="{BB962C8B-B14F-4D97-AF65-F5344CB8AC3E}">
        <p14:creationId xmlns:p14="http://schemas.microsoft.com/office/powerpoint/2010/main" val="1967410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18A9FE-495B-0F69-AC24-EBFA97134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r="1125" b="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DC1A588-8753-33C7-CEEA-B3C3BD0CE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/>
              <a:t>The Ubiquity of Time-Series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D0BBAA-B98E-3D90-1953-70188A81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D7FC7E-DF25-42E4-949B-578F5A22F6A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7A6D34C-DCC0-540E-39BC-9EFEFE4B4C34}"/>
              </a:ext>
            </a:extLst>
          </p:cNvPr>
          <p:cNvSpPr txBox="1"/>
          <p:nvPr/>
        </p:nvSpPr>
        <p:spPr>
          <a:xfrm>
            <a:off x="838200" y="6521278"/>
            <a:ext cx="86677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hlinkClick r:id="rId3"/>
              </a:rPr>
              <a:t>https://cruiseresearchgroup.github.io/project/time-series_forecasting_and_segmentation/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05951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D444200-2C0C-08AF-0275-53745E8F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CCA4F23-479B-68CA-2712-DF82216BB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5B672F-A9B2-2BF0-895C-1CA88E59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33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235A995-8D78-C918-AE57-BE0564A5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017691E-24AD-9791-61E4-71DB75105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Main results</a:t>
            </a:r>
          </a:p>
          <a:p>
            <a:pPr lvl="1"/>
            <a:r>
              <a:rPr lang="en-US" dirty="0"/>
              <a:t>Long-Term Forecasting</a:t>
            </a:r>
          </a:p>
          <a:p>
            <a:pPr lvl="1"/>
            <a:r>
              <a:rPr lang="en-US" dirty="0"/>
              <a:t>Short-Term Forecasting</a:t>
            </a:r>
          </a:p>
          <a:p>
            <a:pPr lvl="1"/>
            <a:r>
              <a:rPr lang="en-US" dirty="0"/>
              <a:t>Imputation</a:t>
            </a:r>
          </a:p>
          <a:p>
            <a:pPr lvl="1"/>
            <a:r>
              <a:rPr lang="en-US" dirty="0"/>
              <a:t>Few-Shot Learning for Long-Term Forecasting</a:t>
            </a:r>
          </a:p>
          <a:p>
            <a:r>
              <a:rPr lang="en-US" dirty="0"/>
              <a:t>Ablations</a:t>
            </a:r>
          </a:p>
          <a:p>
            <a:pPr lvl="1"/>
            <a:r>
              <a:rPr lang="en-US" dirty="0"/>
              <a:t>Supervised Fine-Tuning</a:t>
            </a:r>
          </a:p>
          <a:p>
            <a:pPr lvl="1"/>
            <a:r>
              <a:rPr lang="en-US" dirty="0"/>
              <a:t>Temporal Encoding</a:t>
            </a:r>
          </a:p>
          <a:p>
            <a:pPr lvl="1"/>
            <a:r>
              <a:rPr lang="en-US" dirty="0"/>
              <a:t>PEFT</a:t>
            </a:r>
          </a:p>
          <a:p>
            <a:r>
              <a:rPr lang="en-US" dirty="0"/>
              <a:t>Hyperparameter Analysis</a:t>
            </a:r>
          </a:p>
          <a:p>
            <a:pPr lvl="1"/>
            <a:r>
              <a:rPr lang="en-US" dirty="0"/>
              <a:t>First k layers</a:t>
            </a:r>
          </a:p>
          <a:p>
            <a:pPr lvl="1"/>
            <a:r>
              <a:rPr lang="en-US" dirty="0"/>
              <a:t>Token embedding</a:t>
            </a:r>
          </a:p>
          <a:p>
            <a:pPr lvl="1"/>
            <a:r>
              <a:rPr lang="en-US" dirty="0" err="1"/>
              <a:t>patch_len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0156E6-D94A-3620-085F-C0A8217AA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41</a:t>
            </a:fld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6AF241B-BF00-009C-0B01-05002BF7F1C8}"/>
              </a:ext>
            </a:extLst>
          </p:cNvPr>
          <p:cNvSpPr txBox="1"/>
          <p:nvPr/>
        </p:nvSpPr>
        <p:spPr>
          <a:xfrm>
            <a:off x="6653349" y="797073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Disclaimer: Not finished</a:t>
            </a:r>
          </a:p>
        </p:txBody>
      </p:sp>
    </p:spTree>
    <p:extLst>
      <p:ext uri="{BB962C8B-B14F-4D97-AF65-F5344CB8AC3E}">
        <p14:creationId xmlns:p14="http://schemas.microsoft.com/office/powerpoint/2010/main" val="874859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279FB-E6BA-7C10-3654-F520CECD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831A612-878D-4DDE-534F-55EAEB1AD30E}"/>
              </a:ext>
            </a:extLst>
          </p:cNvPr>
          <p:cNvSpPr txBox="1"/>
          <p:nvPr/>
        </p:nvSpPr>
        <p:spPr>
          <a:xfrm>
            <a:off x="310081" y="6273225"/>
            <a:ext cx="11881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Haixu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 Wu,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Tengge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 Hu, Yong Liu, Hang Zhou,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Jianmin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 Wang, &amp;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Mingsheng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 Long (2023). </a:t>
            </a:r>
            <a:r>
              <a:rPr lang="en-US" altLang="zh-TW" sz="1600" dirty="0" err="1">
                <a:solidFill>
                  <a:schemeClr val="bg1">
                    <a:lumMod val="75000"/>
                  </a:schemeClr>
                </a:solidFill>
              </a:rPr>
              <a:t>TimesNet</a:t>
            </a:r>
            <a:r>
              <a:rPr lang="en-US" altLang="zh-TW" sz="1600" dirty="0">
                <a:solidFill>
                  <a:schemeClr val="bg1">
                    <a:lumMod val="75000"/>
                  </a:schemeClr>
                </a:solidFill>
              </a:rPr>
              <a:t>: Temporal 2D-Variation Modeling for General Time Series Analysis. In ICLR. OpenReview.net.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7A5B2F-18E2-6A85-5A3C-93FA77D93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2E1E834-875E-3E19-07A3-BD023F3AD6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" b="44521"/>
          <a:stretch/>
        </p:blipFill>
        <p:spPr>
          <a:xfrm>
            <a:off x="3091544" y="1773814"/>
            <a:ext cx="7200782" cy="447807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FEF8B40-7A0A-98B3-6AB9-FB1FC5FB4E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57" b="28438"/>
          <a:stretch/>
        </p:blipFill>
        <p:spPr>
          <a:xfrm>
            <a:off x="3091544" y="343785"/>
            <a:ext cx="7630734" cy="132556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FEB5C07-BB72-DA3D-9555-E9B4275A5076}"/>
              </a:ext>
            </a:extLst>
          </p:cNvPr>
          <p:cNvSpPr txBox="1"/>
          <p:nvPr/>
        </p:nvSpPr>
        <p:spPr>
          <a:xfrm>
            <a:off x="1820091" y="3751124"/>
            <a:ext cx="1115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Details:</a:t>
            </a:r>
          </a:p>
        </p:txBody>
      </p:sp>
    </p:spTree>
    <p:extLst>
      <p:ext uri="{BB962C8B-B14F-4D97-AF65-F5344CB8AC3E}">
        <p14:creationId xmlns:p14="http://schemas.microsoft.com/office/powerpoint/2010/main" val="2683444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1FB758-5ABF-0C2A-11F4-5800FB3A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Approaches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34C98F-C46F-7232-3B0F-6400EA01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pretrained LLM</a:t>
            </a:r>
          </a:p>
          <a:p>
            <a:pPr lvl="1"/>
            <a:r>
              <a:rPr lang="en-US" dirty="0"/>
              <a:t>GPT4TS</a:t>
            </a:r>
          </a:p>
          <a:p>
            <a:endParaRPr lang="en-US" dirty="0"/>
          </a:p>
          <a:p>
            <a:r>
              <a:rPr lang="en-US" dirty="0"/>
              <a:t>Train from scratch</a:t>
            </a:r>
          </a:p>
          <a:p>
            <a:pPr lvl="1"/>
            <a:r>
              <a:rPr lang="en-US" dirty="0" err="1"/>
              <a:t>DLinear</a:t>
            </a:r>
            <a:r>
              <a:rPr lang="en-US" dirty="0"/>
              <a:t> (AAAI 2023)</a:t>
            </a:r>
          </a:p>
          <a:p>
            <a:pPr lvl="1"/>
            <a:r>
              <a:rPr lang="en-US" dirty="0" err="1"/>
              <a:t>PatchTST</a:t>
            </a:r>
            <a:r>
              <a:rPr lang="en-US" dirty="0"/>
              <a:t> (ICLR 2023)</a:t>
            </a:r>
          </a:p>
          <a:p>
            <a:pPr lvl="1"/>
            <a:r>
              <a:rPr lang="en-US" dirty="0" err="1"/>
              <a:t>FEDformer</a:t>
            </a:r>
            <a:r>
              <a:rPr lang="en-US" dirty="0"/>
              <a:t> (ICML 2022)</a:t>
            </a:r>
          </a:p>
          <a:p>
            <a:pPr lvl="1"/>
            <a:r>
              <a:rPr lang="en-US" dirty="0" err="1"/>
              <a:t>Autoformer</a:t>
            </a:r>
            <a:r>
              <a:rPr lang="en-US" dirty="0"/>
              <a:t> (</a:t>
            </a:r>
            <a:r>
              <a:rPr lang="en-US" dirty="0" err="1"/>
              <a:t>NeurIPS</a:t>
            </a:r>
            <a:r>
              <a:rPr lang="en-US" dirty="0"/>
              <a:t> 2021)</a:t>
            </a:r>
          </a:p>
          <a:p>
            <a:pPr lvl="1"/>
            <a:r>
              <a:rPr lang="en-US" dirty="0"/>
              <a:t>Informer (AAAI 2021 Best Paper)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41F3F0-400C-7665-F736-22C08B213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67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376356-7331-60A7-65D3-113C1211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Forecasting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14EB45-D9EA-D890-051C-478992A33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44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CDDF8C-455F-16B1-D0DE-49B347B3D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" r="-1"/>
          <a:stretch/>
        </p:blipFill>
        <p:spPr>
          <a:xfrm>
            <a:off x="1551592" y="1363870"/>
            <a:ext cx="9088815" cy="53192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C4754CE-4317-7F73-9E41-3CE3D931A508}"/>
              </a:ext>
            </a:extLst>
          </p:cNvPr>
          <p:cNvSpPr txBox="1"/>
          <p:nvPr/>
        </p:nvSpPr>
        <p:spPr>
          <a:xfrm>
            <a:off x="2569029" y="180459"/>
            <a:ext cx="574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pred_len</a:t>
            </a:r>
            <a:r>
              <a:rPr lang="en-US" dirty="0">
                <a:solidFill>
                  <a:schemeClr val="accent1"/>
                </a:solidFill>
              </a:rPr>
              <a:t>: the number of data points to predict in the future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F3BA4BF-16BD-D2F7-5DD7-7651938E622F}"/>
              </a:ext>
            </a:extLst>
          </p:cNvPr>
          <p:cNvCxnSpPr>
            <a:cxnSpLocks/>
          </p:cNvCxnSpPr>
          <p:nvPr/>
        </p:nvCxnSpPr>
        <p:spPr>
          <a:xfrm flipH="1">
            <a:off x="2438400" y="548640"/>
            <a:ext cx="409303" cy="1166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280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F612C-EA36-A32A-91B9-B9B436CEE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Short-Term Forecasting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5DBDFE-67EA-6DDD-F5DC-46B42BBA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45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293FE8-6765-94A0-636F-7374419B2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915" y="2162098"/>
            <a:ext cx="7840169" cy="30388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3635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F612C-EA36-A32A-91B9-B9B436CEE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5DBDFE-67EA-6DDD-F5DC-46B42BBA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46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13AB11-3FF0-361D-87EF-A02EABF16CF2}"/>
              </a:ext>
            </a:extLst>
          </p:cNvPr>
          <p:cNvSpPr txBox="1"/>
          <p:nvPr/>
        </p:nvSpPr>
        <p:spPr>
          <a:xfrm>
            <a:off x="2569029" y="180459"/>
            <a:ext cx="511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mask_ratio</a:t>
            </a:r>
            <a:r>
              <a:rPr lang="en-US" dirty="0">
                <a:solidFill>
                  <a:schemeClr val="accent1"/>
                </a:solidFill>
              </a:rPr>
              <a:t>: the number of data points to be masked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3BE267D-DC5C-98DC-DDAC-5DF87387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87" y="1537147"/>
            <a:ext cx="9774014" cy="4972744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D7EB5F70-DC8E-2D94-72D6-497D354EDDB0}"/>
              </a:ext>
            </a:extLst>
          </p:cNvPr>
          <p:cNvCxnSpPr>
            <a:cxnSpLocks/>
          </p:cNvCxnSpPr>
          <p:nvPr/>
        </p:nvCxnSpPr>
        <p:spPr>
          <a:xfrm flipH="1">
            <a:off x="2429691" y="548640"/>
            <a:ext cx="418012" cy="1410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313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F612C-EA36-A32A-91B9-B9B436CEE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Learning for Long-Term Forecasting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5DBDFE-67EA-6DDD-F5DC-46B42BBA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47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95D43C5-A108-6080-B3E7-93D3FD5C9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22" y="1353888"/>
            <a:ext cx="9143632" cy="5356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E7E130A-54ED-00AE-4AD4-2F4D92AAC348}"/>
              </a:ext>
            </a:extLst>
          </p:cNvPr>
          <p:cNvSpPr txBox="1"/>
          <p:nvPr/>
        </p:nvSpPr>
        <p:spPr>
          <a:xfrm>
            <a:off x="2569029" y="180459"/>
            <a:ext cx="2341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Percentage of data: 5%</a:t>
            </a:r>
          </a:p>
        </p:txBody>
      </p:sp>
    </p:spTree>
    <p:extLst>
      <p:ext uri="{BB962C8B-B14F-4D97-AF65-F5344CB8AC3E}">
        <p14:creationId xmlns:p14="http://schemas.microsoft.com/office/powerpoint/2010/main" val="3544017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6F2DDA-D7A8-07BA-8AA4-7DB02B2F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C99932-0947-0A29-7646-FF5CC0EF7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48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E73306-2F97-8827-F035-FF840E466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67" y="2664010"/>
            <a:ext cx="8526065" cy="18957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8629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666492-491E-EA9B-B36D-242DFA95F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Analysis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620F0C-6F2E-7046-CE34-3E9F8CC7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49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ED86B2-2901-C6D4-B56D-E2A5A15D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13" y="1503141"/>
            <a:ext cx="4917725" cy="259359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D13BFD-C4DD-BA1C-F3B6-399F3C38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13" y="4332826"/>
            <a:ext cx="6600189" cy="249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279FB-E6BA-7C10-3654-F520CECD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Time-Series Tasks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73BB7A-E499-4F68-AE29-6EE2C11A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Forecasting</a:t>
            </a:r>
          </a:p>
          <a:p>
            <a:pPr lvl="1"/>
            <a:r>
              <a:rPr lang="en-US" altLang="zh-TW" dirty="0"/>
              <a:t>Long-term Forecasting</a:t>
            </a:r>
          </a:p>
          <a:p>
            <a:pPr lvl="1"/>
            <a:r>
              <a:rPr lang="en-US" altLang="zh-TW" dirty="0"/>
              <a:t>Short-term Forecasting</a:t>
            </a:r>
          </a:p>
          <a:p>
            <a:r>
              <a:rPr lang="en-US" altLang="zh-TW" dirty="0"/>
              <a:t>Imputation </a:t>
            </a:r>
          </a:p>
          <a:p>
            <a:r>
              <a:rPr lang="en-US" altLang="zh-TW" dirty="0"/>
              <a:t>Anomaly Detection</a:t>
            </a:r>
          </a:p>
          <a:p>
            <a:r>
              <a:rPr lang="en-US" altLang="zh-TW" dirty="0"/>
              <a:t>Classification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831A612-878D-4DDE-534F-55EAEB1AD30E}"/>
              </a:ext>
            </a:extLst>
          </p:cNvPr>
          <p:cNvSpPr txBox="1"/>
          <p:nvPr/>
        </p:nvSpPr>
        <p:spPr>
          <a:xfrm>
            <a:off x="838200" y="6526713"/>
            <a:ext cx="5171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hlinkClick r:id="rId2"/>
              </a:rPr>
              <a:t>https://wuhaixu2016.github.io/pdf/ICLR2023_TimesNet.pdf</a:t>
            </a:r>
            <a:endParaRPr lang="en-US" altLang="zh-TW" sz="1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7A5B2F-18E2-6A85-5A3C-93FA77D93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5</a:t>
            </a:fld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3A144B4-ECF4-5B1A-EC47-830428EC3D22}"/>
              </a:ext>
            </a:extLst>
          </p:cNvPr>
          <p:cNvSpPr/>
          <p:nvPr/>
        </p:nvSpPr>
        <p:spPr>
          <a:xfrm>
            <a:off x="775063" y="1825625"/>
            <a:ext cx="3823063" cy="839198"/>
          </a:xfrm>
          <a:prstGeom prst="roundRect">
            <a:avLst/>
          </a:prstGeom>
          <a:noFill/>
          <a:ln w="28575"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202383B-ED4B-3E6C-1F34-6B6ADD934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5"/>
          <a:stretch/>
        </p:blipFill>
        <p:spPr>
          <a:xfrm>
            <a:off x="6195257" y="129369"/>
            <a:ext cx="5875253" cy="2901448"/>
          </a:xfrm>
          <a:prstGeom prst="rect">
            <a:avLst/>
          </a:prstGeom>
          <a:ln w="28575"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180FB84-78ED-EC8D-572D-11CEFF652D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1" b="1"/>
          <a:stretch/>
        </p:blipFill>
        <p:spPr>
          <a:xfrm>
            <a:off x="6226629" y="3165754"/>
            <a:ext cx="5751872" cy="3320387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1488DE3D-316E-3DC0-4E85-7B77187114B8}"/>
              </a:ext>
            </a:extLst>
          </p:cNvPr>
          <p:cNvSpPr/>
          <p:nvPr/>
        </p:nvSpPr>
        <p:spPr>
          <a:xfrm>
            <a:off x="6195258" y="87605"/>
            <a:ext cx="5875252" cy="1502685"/>
          </a:xfrm>
          <a:prstGeom prst="roundRect">
            <a:avLst/>
          </a:prstGeom>
          <a:noFill/>
          <a:ln w="28575">
            <a:solidFill>
              <a:srgbClr val="F04A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51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D444200-2C0C-08AF-0275-53745E8F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CCA4F23-479B-68CA-2712-DF82216BB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5B672F-A9B2-2BF0-895C-1CA88E59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68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704890B-CEB0-E566-3BE7-2C2D5C0A3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FC229C0-CE12-FB24-665B-DDC244C58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is to effectively utilize pretrained LLMs to power a comprehensive range of time-series data analysis tasks.</a:t>
            </a:r>
          </a:p>
          <a:p>
            <a:r>
              <a:rPr lang="en-US" dirty="0"/>
              <a:t>We introduce LLM4TS, a framework that integrates two-stage fine-tuning and temporal embedding with patching.</a:t>
            </a:r>
          </a:p>
          <a:p>
            <a:pPr lvl="1"/>
            <a:r>
              <a:rPr lang="en-US" dirty="0"/>
              <a:t>Additionally, we utilize PEFT techniques to increase flexibility without significantly adding to the training overhead.</a:t>
            </a:r>
          </a:p>
          <a:p>
            <a:r>
              <a:rPr lang="en-US" dirty="0"/>
              <a:t>We have attained state-of-the-art results across various tasks, including forecasting, imputation, and few-shot learning.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F544F6-65D4-2107-6E7D-015ACA76E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306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D444200-2C0C-08AF-0275-53745E8F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 Work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ECCA4F23-479B-68CA-2712-DF82216BB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5B672F-A9B2-2BF0-895C-1CA88E59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54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485DD43-0217-F90B-6AA5-DCBE6136E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C642619-2FD9-C3E1-BDA0-3CABBBC0B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Other Time-Series Tasks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Other Pretrained LLMs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Meta-transformer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905D3C-E8E9-EFC7-1075-A9B9E6AC7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568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279FB-E6BA-7C10-3654-F520CECD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Other Time-Series Tasks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73BB7A-E499-4F68-AE29-6EE2C11A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Forecasting</a:t>
            </a: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Long-term Forecasting</a:t>
            </a:r>
          </a:p>
          <a:p>
            <a:pPr lvl="1"/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Short-term Forecasting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Imputation 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Anomaly Detection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Classification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1B4A5D-60B6-0E18-C7AC-1463006E9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5"/>
          <a:stretch/>
        </p:blipFill>
        <p:spPr>
          <a:xfrm>
            <a:off x="6827519" y="441607"/>
            <a:ext cx="5242991" cy="25892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F2849C4-EFC6-45DF-BC16-97B415DDB9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1" b="1"/>
          <a:stretch/>
        </p:blipFill>
        <p:spPr>
          <a:xfrm>
            <a:off x="6845613" y="3213897"/>
            <a:ext cx="5132888" cy="296306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831A612-878D-4DDE-534F-55EAEB1AD30E}"/>
              </a:ext>
            </a:extLst>
          </p:cNvPr>
          <p:cNvSpPr txBox="1"/>
          <p:nvPr/>
        </p:nvSpPr>
        <p:spPr>
          <a:xfrm>
            <a:off x="838200" y="6526713"/>
            <a:ext cx="5171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hlinkClick r:id="rId4"/>
              </a:rPr>
              <a:t>https://wuhaixu2016.github.io/pdf/ICLR2023_TimesNet.pdf</a:t>
            </a:r>
            <a:endParaRPr lang="en-US" altLang="zh-TW" sz="1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7A5B2F-18E2-6A85-5A3C-93FA77D93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43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DC9666-1867-7D34-A493-D88F9528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Other Pretrained LLMs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DBD476-0F84-60FB-4ADE-6684AD8DC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LLaMA</a:t>
            </a:r>
            <a:r>
              <a:rPr lang="en-US" dirty="0"/>
              <a:t> / LLaMA-2</a:t>
            </a:r>
          </a:p>
          <a:p>
            <a:pPr lvl="1"/>
            <a:r>
              <a:rPr lang="en-US" dirty="0"/>
              <a:t>7B</a:t>
            </a:r>
          </a:p>
          <a:p>
            <a:r>
              <a:rPr lang="en-US" dirty="0"/>
              <a:t>Falcon</a:t>
            </a:r>
          </a:p>
          <a:p>
            <a:pPr lvl="1"/>
            <a:r>
              <a:rPr lang="en-US" dirty="0"/>
              <a:t>7B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6E1A99-4CDF-B9C9-0799-7E797F64B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Falcon Vs. Llama">
            <a:extLst>
              <a:ext uri="{FF2B5EF4-FFF2-40B4-BE49-F238E27FC236}">
                <a16:creationId xmlns:a16="http://schemas.microsoft.com/office/drawing/2014/main" id="{B602B539-3DFF-F490-AB4C-FCD98412E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507" y="1870075"/>
            <a:ext cx="7503277" cy="422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55F7D4B-7EA8-9B29-8474-532BDB181872}"/>
              </a:ext>
            </a:extLst>
          </p:cNvPr>
          <p:cNvSpPr txBox="1"/>
          <p:nvPr/>
        </p:nvSpPr>
        <p:spPr>
          <a:xfrm>
            <a:off x="838200" y="6526352"/>
            <a:ext cx="66098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https://www.cloudbooklet.com/falcon-vs-llama-which-llm-is-better/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0267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FA5F2-CD0D-F79A-9CEC-1A8591F4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LLaMA</a:t>
            </a:r>
            <a:r>
              <a:rPr lang="en-US" altLang="zh-TW" dirty="0"/>
              <a:t> – 3 Changes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3B4B2F-99B3-D96E-F7E5-D94497988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b="1" i="1" dirty="0">
                <a:solidFill>
                  <a:srgbClr val="FF0000"/>
                </a:solidFill>
                <a:effectLst/>
              </a:rPr>
              <a:t>Pre-normalization</a:t>
            </a:r>
            <a:r>
              <a:rPr lang="en-US" altLang="zh-TW" dirty="0">
                <a:solidFill>
                  <a:srgbClr val="FF0000"/>
                </a:solidFill>
              </a:rPr>
              <a:t> [GPT3]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i="1" dirty="0" err="1">
                <a:solidFill>
                  <a:srgbClr val="92D050"/>
                </a:solidFill>
                <a:effectLst/>
              </a:rPr>
              <a:t>SwiGLU</a:t>
            </a:r>
            <a:r>
              <a:rPr lang="en-US" altLang="zh-TW" b="1" i="1" dirty="0">
                <a:solidFill>
                  <a:srgbClr val="92D050"/>
                </a:solidFill>
                <a:effectLst/>
              </a:rPr>
              <a:t> activation function</a:t>
            </a:r>
            <a:r>
              <a:rPr lang="en-US" altLang="zh-TW" dirty="0">
                <a:solidFill>
                  <a:srgbClr val="92D050"/>
                </a:solidFill>
              </a:rPr>
              <a:t> [</a:t>
            </a:r>
            <a:r>
              <a:rPr lang="en-US" altLang="zh-TW" dirty="0" err="1">
                <a:solidFill>
                  <a:srgbClr val="92D050"/>
                </a:solidFill>
              </a:rPr>
              <a:t>PaLM</a:t>
            </a:r>
            <a:r>
              <a:rPr lang="en-US" altLang="zh-TW" dirty="0">
                <a:solidFill>
                  <a:srgbClr val="92D050"/>
                </a:solidFill>
              </a:rPr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b="1" i="1" dirty="0">
                <a:solidFill>
                  <a:srgbClr val="00B0F0"/>
                </a:solidFill>
                <a:effectLst/>
              </a:rPr>
              <a:t>Rotary Embeddings</a:t>
            </a:r>
            <a:r>
              <a:rPr lang="en-US" altLang="zh-TW" dirty="0">
                <a:solidFill>
                  <a:srgbClr val="00B0F0"/>
                </a:solidFill>
              </a:rPr>
              <a:t> [</a:t>
            </a:r>
            <a:r>
              <a:rPr lang="en-US" altLang="zh-TW" dirty="0" err="1">
                <a:solidFill>
                  <a:srgbClr val="00B0F0"/>
                </a:solidFill>
              </a:rPr>
              <a:t>GPTNeo</a:t>
            </a:r>
            <a:r>
              <a:rPr lang="en-US" altLang="zh-TW" dirty="0">
                <a:solidFill>
                  <a:srgbClr val="00B0F0"/>
                </a:solidFill>
              </a:rPr>
              <a:t>]</a:t>
            </a:r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155513F1-5EEB-A176-E532-4DB5074A2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13" y="0"/>
            <a:ext cx="5703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DC57474-DE03-3F6A-1D26-BA69EEC54D09}"/>
              </a:ext>
            </a:extLst>
          </p:cNvPr>
          <p:cNvCxnSpPr>
            <a:cxnSpLocks/>
          </p:cNvCxnSpPr>
          <p:nvPr/>
        </p:nvCxnSpPr>
        <p:spPr>
          <a:xfrm>
            <a:off x="10325100" y="1704223"/>
            <a:ext cx="32385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583C4BF9-7E14-0B71-E6FB-A0CED27FBD88}"/>
              </a:ext>
            </a:extLst>
          </p:cNvPr>
          <p:cNvSpPr txBox="1"/>
          <p:nvPr/>
        </p:nvSpPr>
        <p:spPr>
          <a:xfrm>
            <a:off x="10721737" y="1528138"/>
            <a:ext cx="814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92D050"/>
                </a:solidFill>
              </a:rPr>
              <a:t>SwiGLU</a:t>
            </a:r>
            <a:endParaRPr lang="zh-TW" altLang="en-US" sz="1600" dirty="0">
              <a:solidFill>
                <a:srgbClr val="92D050"/>
              </a:solidFill>
            </a:endParaRPr>
          </a:p>
        </p:txBody>
      </p:sp>
      <p:sp>
        <p:nvSpPr>
          <p:cNvPr id="7" name="乘號 6">
            <a:extLst>
              <a:ext uri="{FF2B5EF4-FFF2-40B4-BE49-F238E27FC236}">
                <a16:creationId xmlns:a16="http://schemas.microsoft.com/office/drawing/2014/main" id="{1A5DBE3D-2B5C-AF47-C213-727FF80F5522}"/>
              </a:ext>
            </a:extLst>
          </p:cNvPr>
          <p:cNvSpPr/>
          <p:nvPr/>
        </p:nvSpPr>
        <p:spPr>
          <a:xfrm>
            <a:off x="6299791" y="4341019"/>
            <a:ext cx="1247775" cy="507206"/>
          </a:xfrm>
          <a:prstGeom prst="mathMultiply">
            <a:avLst>
              <a:gd name="adj1" fmla="val 1600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E00DF5BA-0745-7BE3-575E-E35CFACCF720}"/>
              </a:ext>
            </a:extLst>
          </p:cNvPr>
          <p:cNvSpPr/>
          <p:nvPr/>
        </p:nvSpPr>
        <p:spPr>
          <a:xfrm rot="20854064">
            <a:off x="9049543" y="5103164"/>
            <a:ext cx="581025" cy="587937"/>
          </a:xfrm>
          <a:custGeom>
            <a:avLst/>
            <a:gdLst>
              <a:gd name="connsiteX0" fmla="*/ 581025 w 581025"/>
              <a:gd name="connsiteY0" fmla="*/ 45012 h 587937"/>
              <a:gd name="connsiteX1" fmla="*/ 209550 w 581025"/>
              <a:gd name="connsiteY1" fmla="*/ 54537 h 587937"/>
              <a:gd name="connsiteX2" fmla="*/ 0 w 581025"/>
              <a:gd name="connsiteY2" fmla="*/ 587937 h 5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025" h="587937">
                <a:moveTo>
                  <a:pt x="581025" y="45012"/>
                </a:moveTo>
                <a:cubicBezTo>
                  <a:pt x="443706" y="4530"/>
                  <a:pt x="306387" y="-35951"/>
                  <a:pt x="209550" y="54537"/>
                </a:cubicBezTo>
                <a:cubicBezTo>
                  <a:pt x="112712" y="145025"/>
                  <a:pt x="56356" y="366481"/>
                  <a:pt x="0" y="587937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7F302FD4-0B79-D3C8-C413-1F047B852FFA}"/>
              </a:ext>
            </a:extLst>
          </p:cNvPr>
          <p:cNvSpPr/>
          <p:nvPr/>
        </p:nvSpPr>
        <p:spPr>
          <a:xfrm>
            <a:off x="9144000" y="5047513"/>
            <a:ext cx="1209675" cy="657961"/>
          </a:xfrm>
          <a:custGeom>
            <a:avLst/>
            <a:gdLst>
              <a:gd name="connsiteX0" fmla="*/ 1209675 w 1209675"/>
              <a:gd name="connsiteY0" fmla="*/ 24727 h 634327"/>
              <a:gd name="connsiteX1" fmla="*/ 857250 w 1209675"/>
              <a:gd name="connsiteY1" fmla="*/ 72352 h 634327"/>
              <a:gd name="connsiteX2" fmla="*/ 0 w 1209675"/>
              <a:gd name="connsiteY2" fmla="*/ 634327 h 634327"/>
              <a:gd name="connsiteX0" fmla="*/ 1209675 w 1209675"/>
              <a:gd name="connsiteY0" fmla="*/ 24727 h 634327"/>
              <a:gd name="connsiteX1" fmla="*/ 857250 w 1209675"/>
              <a:gd name="connsiteY1" fmla="*/ 72352 h 634327"/>
              <a:gd name="connsiteX2" fmla="*/ 0 w 1209675"/>
              <a:gd name="connsiteY2" fmla="*/ 634327 h 634327"/>
              <a:gd name="connsiteX0" fmla="*/ 1209675 w 1209675"/>
              <a:gd name="connsiteY0" fmla="*/ 102944 h 712544"/>
              <a:gd name="connsiteX1" fmla="*/ 828675 w 1209675"/>
              <a:gd name="connsiteY1" fmla="*/ 36269 h 712544"/>
              <a:gd name="connsiteX2" fmla="*/ 0 w 1209675"/>
              <a:gd name="connsiteY2" fmla="*/ 712544 h 712544"/>
              <a:gd name="connsiteX0" fmla="*/ 1209675 w 1209675"/>
              <a:gd name="connsiteY0" fmla="*/ 69478 h 679078"/>
              <a:gd name="connsiteX1" fmla="*/ 828675 w 1209675"/>
              <a:gd name="connsiteY1" fmla="*/ 2803 h 679078"/>
              <a:gd name="connsiteX2" fmla="*/ 0 w 1209675"/>
              <a:gd name="connsiteY2" fmla="*/ 679078 h 679078"/>
              <a:gd name="connsiteX0" fmla="*/ 1209675 w 1209675"/>
              <a:gd name="connsiteY0" fmla="*/ 69478 h 679078"/>
              <a:gd name="connsiteX1" fmla="*/ 828675 w 1209675"/>
              <a:gd name="connsiteY1" fmla="*/ 2803 h 679078"/>
              <a:gd name="connsiteX2" fmla="*/ 0 w 1209675"/>
              <a:gd name="connsiteY2" fmla="*/ 679078 h 67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679078">
                <a:moveTo>
                  <a:pt x="1209675" y="69478"/>
                </a:moveTo>
                <a:cubicBezTo>
                  <a:pt x="1134268" y="42490"/>
                  <a:pt x="1058862" y="-13072"/>
                  <a:pt x="828675" y="2803"/>
                </a:cubicBezTo>
                <a:cubicBezTo>
                  <a:pt x="569912" y="18678"/>
                  <a:pt x="327818" y="448890"/>
                  <a:pt x="0" y="679078"/>
                </a:cubicBezTo>
              </a:path>
            </a:pathLst>
          </a:custGeom>
          <a:noFill/>
          <a:ln w="38100">
            <a:solidFill>
              <a:srgbClr val="00B0F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41668B3-9561-2204-8F0B-BE9FAF2C3E72}"/>
              </a:ext>
            </a:extLst>
          </p:cNvPr>
          <p:cNvSpPr txBox="1"/>
          <p:nvPr/>
        </p:nvSpPr>
        <p:spPr>
          <a:xfrm>
            <a:off x="7585666" y="5732285"/>
            <a:ext cx="1911101" cy="369332"/>
          </a:xfrm>
          <a:prstGeom prst="rect">
            <a:avLst/>
          </a:prstGeom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Rotary Embedding</a:t>
            </a:r>
            <a:endParaRPr lang="zh-TW" altLang="en-US" dirty="0">
              <a:solidFill>
                <a:srgbClr val="00B0F0"/>
              </a:solidFill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75CC059-F6B8-2510-2D9B-EE9E9D63E85F}"/>
              </a:ext>
            </a:extLst>
          </p:cNvPr>
          <p:cNvCxnSpPr>
            <a:cxnSpLocks/>
          </p:cNvCxnSpPr>
          <p:nvPr/>
        </p:nvCxnSpPr>
        <p:spPr>
          <a:xfrm>
            <a:off x="10202593" y="6047832"/>
            <a:ext cx="560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24C3AD0-E28A-5632-2E78-9CC1EA14594B}"/>
              </a:ext>
            </a:extLst>
          </p:cNvPr>
          <p:cNvSpPr txBox="1"/>
          <p:nvPr/>
        </p:nvSpPr>
        <p:spPr>
          <a:xfrm>
            <a:off x="10969387" y="586222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RMSNorm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254178B-E207-CDEC-8426-9B832EEC87DD}"/>
              </a:ext>
            </a:extLst>
          </p:cNvPr>
          <p:cNvCxnSpPr>
            <a:cxnSpLocks/>
          </p:cNvCxnSpPr>
          <p:nvPr/>
        </p:nvCxnSpPr>
        <p:spPr>
          <a:xfrm>
            <a:off x="10202593" y="2580315"/>
            <a:ext cx="560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DEB869C-5428-8182-FE84-A92E193DAB37}"/>
              </a:ext>
            </a:extLst>
          </p:cNvPr>
          <p:cNvSpPr txBox="1"/>
          <p:nvPr/>
        </p:nvSpPr>
        <p:spPr>
          <a:xfrm>
            <a:off x="10969387" y="2394705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RMSNorm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9D3ABF1-87AD-2E7E-0E15-476C38E98C72}"/>
              </a:ext>
            </a:extLst>
          </p:cNvPr>
          <p:cNvCxnSpPr>
            <a:cxnSpLocks/>
          </p:cNvCxnSpPr>
          <p:nvPr/>
        </p:nvCxnSpPr>
        <p:spPr>
          <a:xfrm>
            <a:off x="7202218" y="2529973"/>
            <a:ext cx="5606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98E19B6-859C-0352-9DF5-9D1DA51C2BD5}"/>
              </a:ext>
            </a:extLst>
          </p:cNvPr>
          <p:cNvSpPr txBox="1"/>
          <p:nvPr/>
        </p:nvSpPr>
        <p:spPr>
          <a:xfrm>
            <a:off x="7949962" y="2344363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RMSNorm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7FBDD843-0980-A301-13D1-3B713F40DCCD}"/>
              </a:ext>
            </a:extLst>
          </p:cNvPr>
          <p:cNvSpPr/>
          <p:nvPr/>
        </p:nvSpPr>
        <p:spPr>
          <a:xfrm>
            <a:off x="9390807" y="1179166"/>
            <a:ext cx="2192436" cy="1068733"/>
          </a:xfrm>
          <a:prstGeom prst="roundRect">
            <a:avLst>
              <a:gd name="adj" fmla="val 11604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30217C8C-6004-6AE3-24BF-42D7831CA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99"/>
          <a:stretch/>
        </p:blipFill>
        <p:spPr>
          <a:xfrm>
            <a:off x="849506" y="3378071"/>
            <a:ext cx="5563141" cy="286678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81CA1D-38D7-8FB6-2039-AEB1D6F4F4CD}"/>
              </a:ext>
            </a:extLst>
          </p:cNvPr>
          <p:cNvSpPr txBox="1"/>
          <p:nvPr/>
        </p:nvSpPr>
        <p:spPr>
          <a:xfrm>
            <a:off x="838200" y="6280028"/>
            <a:ext cx="81484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Touvron</a:t>
            </a:r>
            <a:r>
              <a:rPr lang="en-US" sz="16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Hugo, et al. "Llama: Open and efficient foundation language models." </a:t>
            </a:r>
            <a:r>
              <a:rPr lang="en-US" sz="1600" b="0" i="1" dirty="0" err="1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600" b="0" i="1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preprint arXiv:2302.13971</a:t>
            </a:r>
            <a:r>
              <a:rPr lang="en-US" sz="16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(2023).</a:t>
            </a:r>
          </a:p>
        </p:txBody>
      </p:sp>
    </p:spTree>
    <p:extLst>
      <p:ext uri="{BB962C8B-B14F-4D97-AF65-F5344CB8AC3E}">
        <p14:creationId xmlns:p14="http://schemas.microsoft.com/office/powerpoint/2010/main" val="25142592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D08E36-DB1E-2A7A-5F8D-910B794C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LLaMA</a:t>
            </a:r>
            <a:r>
              <a:rPr lang="en-US" altLang="zh-TW" dirty="0"/>
              <a:t>-Adapter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B443A88-5D0B-52A3-FAD6-4957C87629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1720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V1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b="1" i="1" dirty="0">
                    <a:solidFill>
                      <a:srgbClr val="FF0000"/>
                    </a:solidFill>
                  </a:rPr>
                  <a:t>Learnable Adaption Prompts</a:t>
                </a:r>
              </a:p>
              <a:p>
                <a:pPr lvl="2"/>
                <a:r>
                  <a:rPr lang="en-US" altLang="zh-TW" dirty="0"/>
                  <a:t>They use real virtual tokens, multiply them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TW" dirty="0"/>
                  <a:t> for the corresponding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TW" dirty="0"/>
                  <a:t> and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dirty="0"/>
                  <a:t>.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zh-TW" b="1" i="1" dirty="0">
                    <a:solidFill>
                      <a:srgbClr val="92D050"/>
                    </a:solidFill>
                  </a:rPr>
                  <a:t>Zero-</a:t>
                </a:r>
                <a:r>
                  <a:rPr lang="en-US" altLang="zh-TW" b="1" i="1" dirty="0" err="1">
                    <a:solidFill>
                      <a:srgbClr val="92D050"/>
                    </a:solidFill>
                  </a:rPr>
                  <a:t>init</a:t>
                </a:r>
                <a:r>
                  <a:rPr lang="en-US" altLang="zh-TW" b="1" i="1" dirty="0">
                    <a:solidFill>
                      <a:srgbClr val="92D050"/>
                    </a:solidFill>
                  </a:rPr>
                  <a:t> Attention</a:t>
                </a:r>
              </a:p>
              <a:p>
                <a:pPr lvl="2"/>
                <a:r>
                  <a:rPr lang="en-US" altLang="zh-TW" dirty="0"/>
                  <a:t>This mechanism uses learnable, zero-initialized parameters passed through tanh</a:t>
                </a:r>
              </a:p>
              <a:p>
                <a:r>
                  <a:rPr lang="en-US" altLang="zh-TW" dirty="0"/>
                  <a:t>V2</a:t>
                </a:r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en-US" altLang="zh-TW" b="1" i="1" dirty="0">
                    <a:solidFill>
                      <a:srgbClr val="00B0F0"/>
                    </a:solidFill>
                  </a:rPr>
                  <a:t>Bias Tuning of Linear Layers</a:t>
                </a:r>
              </a:p>
              <a:p>
                <a:pPr lvl="2"/>
                <a:r>
                  <a:rPr lang="en-US" altLang="zh-TW" dirty="0"/>
                  <a:t>They apply the affine transformation on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TW" dirty="0"/>
                  <a:t>.</a:t>
                </a:r>
                <a:endParaRPr lang="zh-TW" altLang="en-US" b="1" i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B443A88-5D0B-52A3-FAD6-4957C87629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17202" cy="4351338"/>
              </a:xfrm>
              <a:blipFill>
                <a:blip r:embed="rId2"/>
                <a:stretch>
                  <a:fillRect l="-173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9AEC3035-BED2-6ACE-821A-2C8C1D24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34" y="0"/>
            <a:ext cx="4775766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AC1E8DC-EF62-99F6-6C52-D443A436EE0F}"/>
              </a:ext>
            </a:extLst>
          </p:cNvPr>
          <p:cNvSpPr txBox="1"/>
          <p:nvPr/>
        </p:nvSpPr>
        <p:spPr>
          <a:xfrm>
            <a:off x="772358" y="41959"/>
            <a:ext cx="613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In the </a:t>
            </a:r>
            <a:r>
              <a:rPr lang="en-US" altLang="zh-TW" dirty="0" err="1">
                <a:solidFill>
                  <a:srgbClr val="FF0000"/>
                </a:solidFill>
              </a:rPr>
              <a:t>LLaMA</a:t>
            </a:r>
            <a:r>
              <a:rPr lang="en-US" altLang="zh-TW" dirty="0">
                <a:solidFill>
                  <a:srgbClr val="FF0000"/>
                </a:solidFill>
              </a:rPr>
              <a:t> model with 7B parameters, the </a:t>
            </a:r>
            <a:r>
              <a:rPr lang="en-US" altLang="zh-TW" dirty="0" err="1">
                <a:solidFill>
                  <a:srgbClr val="FF0000"/>
                </a:solidFill>
              </a:rPr>
              <a:t>LLaMA</a:t>
            </a:r>
            <a:r>
              <a:rPr lang="en-US" altLang="zh-TW" dirty="0">
                <a:solidFill>
                  <a:srgbClr val="FF0000"/>
                </a:solidFill>
              </a:rPr>
              <a:t>-Adapter fine-tunes 1.2M, or approximately 0.017%, of the network.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46CB6C-BFE7-2EAE-B3D4-B2B803B39A90}"/>
              </a:ext>
            </a:extLst>
          </p:cNvPr>
          <p:cNvSpPr txBox="1"/>
          <p:nvPr/>
        </p:nvSpPr>
        <p:spPr>
          <a:xfrm>
            <a:off x="777451" y="6512655"/>
            <a:ext cx="6097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https://github.com/OpenGVLab/LLaMA-Adapter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84088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83D955-16D9-830B-756C-25BC74A84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Falcon-7B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E796C4-EF20-6DFE-4F48-92A92B998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“Truly open” model (Apache 2.0 license)</a:t>
            </a:r>
          </a:p>
          <a:p>
            <a:r>
              <a:rPr lang="en-US" dirty="0"/>
              <a:t>Need ~15GB of GPU memory</a:t>
            </a:r>
          </a:p>
          <a:p>
            <a:r>
              <a:rPr lang="en-US" dirty="0"/>
              <a:t>Trained on 1.5T tokens</a:t>
            </a:r>
          </a:p>
          <a:p>
            <a:pPr lvl="1"/>
            <a:r>
              <a:rPr lang="en-US" dirty="0"/>
              <a:t>The key ingredient for the high quality of the Falcon models is their </a:t>
            </a:r>
            <a:r>
              <a:rPr lang="en-US" dirty="0">
                <a:solidFill>
                  <a:srgbClr val="FF0000"/>
                </a:solidFill>
              </a:rPr>
              <a:t>training data</a:t>
            </a:r>
          </a:p>
          <a:p>
            <a:r>
              <a:rPr lang="en-US" dirty="0"/>
              <a:t>Featuring an architecture optimized for inference, with </a:t>
            </a:r>
            <a:r>
              <a:rPr lang="en-US" dirty="0" err="1"/>
              <a:t>FlashAttention</a:t>
            </a:r>
            <a:r>
              <a:rPr lang="en-US" dirty="0"/>
              <a:t>  and </a:t>
            </a:r>
            <a:r>
              <a:rPr lang="en-US" dirty="0" err="1"/>
              <a:t>multiquery</a:t>
            </a:r>
            <a:r>
              <a:rPr lang="en-US" dirty="0"/>
              <a:t> attention.</a:t>
            </a:r>
          </a:p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F6C686-35DA-878F-91DE-BDC52AEC9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58</a:t>
            </a:fld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6595320-F3F8-B3FB-3EF2-127839C0C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430" y="0"/>
            <a:ext cx="4898570" cy="326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9F289FF-BBE3-0D08-CAB9-75DE09133427}"/>
              </a:ext>
            </a:extLst>
          </p:cNvPr>
          <p:cNvSpPr txBox="1"/>
          <p:nvPr/>
        </p:nvSpPr>
        <p:spPr>
          <a:xfrm>
            <a:off x="838200" y="6519002"/>
            <a:ext cx="62353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https://twitter.com/_philschmid/status/1663985494722527235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71979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2DAF6C-F368-8E0F-6B88-272443E7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LLaMA</a:t>
            </a:r>
            <a:r>
              <a:rPr lang="en-US" dirty="0"/>
              <a:t> 2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342585-47EB-1425-260C-250547E1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59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24219F-1167-859C-360D-EA78AB8FA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920"/>
            <a:ext cx="12192000" cy="475183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C02E657-9D15-ED13-34DF-6C2B4CA1B10C}"/>
              </a:ext>
            </a:extLst>
          </p:cNvPr>
          <p:cNvSpPr txBox="1"/>
          <p:nvPr/>
        </p:nvSpPr>
        <p:spPr>
          <a:xfrm>
            <a:off x="838200" y="652771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https://huggingface.co/blog/llama2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3150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0727E8-FB59-6400-267C-3F663EDF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 Models in NLP and CV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CC5E26-9540-7B97-E78B-AED117E6B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82C4E0-9013-7DE4-2189-81FE49845ECB}"/>
              </a:ext>
            </a:extLst>
          </p:cNvPr>
          <p:cNvSpPr txBox="1"/>
          <p:nvPr/>
        </p:nvSpPr>
        <p:spPr>
          <a:xfrm>
            <a:off x="1480335" y="1528338"/>
            <a:ext cx="9231329" cy="57627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b="1" dirty="0">
                <a:solidFill>
                  <a:srgbClr val="FF0000"/>
                </a:solidFill>
              </a:rPr>
              <a:t>Universal backbone</a:t>
            </a:r>
            <a:r>
              <a:rPr lang="en-US" altLang="zh-TW" sz="2800" b="1" dirty="0"/>
              <a:t> with </a:t>
            </a:r>
            <a:r>
              <a:rPr lang="en-US" altLang="zh-TW" sz="2800" b="1" i="1" u="sng" dirty="0"/>
              <a:t>task-specific heads</a:t>
            </a:r>
            <a:r>
              <a:rPr lang="en-US" altLang="zh-TW" sz="2800" b="1" dirty="0"/>
              <a:t> for various tasks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3894573-428F-6A4D-56AE-19050B829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22" r="18662" b="-2"/>
          <a:stretch/>
        </p:blipFill>
        <p:spPr>
          <a:xfrm>
            <a:off x="603504" y="2953175"/>
            <a:ext cx="3549663" cy="3157838"/>
          </a:xfrm>
          <a:prstGeom prst="rect">
            <a:avLst/>
          </a:prstGeom>
        </p:spPr>
      </p:pic>
      <p:pic>
        <p:nvPicPr>
          <p:cNvPr id="7" name="Picture 2" descr="The Transformer Model - MachineLearningMastery.com">
            <a:extLst>
              <a:ext uri="{FF2B5EF4-FFF2-40B4-BE49-F238E27FC236}">
                <a16:creationId xmlns:a16="http://schemas.microsoft.com/office/drawing/2014/main" id="{5C272F6D-64C9-21C5-9CD8-CD04496DE2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9" r="-5" b="14263"/>
          <a:stretch/>
        </p:blipFill>
        <p:spPr bwMode="auto">
          <a:xfrm>
            <a:off x="4280448" y="2941901"/>
            <a:ext cx="3549663" cy="3162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60DC733-3484-FE52-E5E8-2FF3450213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60" r="12310" b="-2"/>
          <a:stretch/>
        </p:blipFill>
        <p:spPr>
          <a:xfrm>
            <a:off x="7949294" y="2941901"/>
            <a:ext cx="3549663" cy="316287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279AB9A-A223-D654-8D9A-55320D2AC32D}"/>
              </a:ext>
            </a:extLst>
          </p:cNvPr>
          <p:cNvSpPr txBox="1"/>
          <p:nvPr/>
        </p:nvSpPr>
        <p:spPr>
          <a:xfrm flipH="1">
            <a:off x="1565140" y="2338628"/>
            <a:ext cx="1704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LLaMA</a:t>
            </a:r>
            <a:r>
              <a:rPr lang="en-US" sz="3200" dirty="0">
                <a:solidFill>
                  <a:srgbClr val="FF0000"/>
                </a:solidFill>
              </a:rPr>
              <a:t> 2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8681A92-1854-9E9F-D3E5-34D9AB0A91B9}"/>
              </a:ext>
            </a:extLst>
          </p:cNvPr>
          <p:cNvSpPr txBox="1"/>
          <p:nvPr/>
        </p:nvSpPr>
        <p:spPr>
          <a:xfrm flipH="1">
            <a:off x="8963470" y="2338628"/>
            <a:ext cx="1704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DINOv2</a:t>
            </a:r>
          </a:p>
        </p:txBody>
      </p:sp>
    </p:spTree>
    <p:extLst>
      <p:ext uri="{BB962C8B-B14F-4D97-AF65-F5344CB8AC3E}">
        <p14:creationId xmlns:p14="http://schemas.microsoft.com/office/powerpoint/2010/main" val="37334671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62057F-3DEF-BBDA-9CB4-4AE5D6A35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Meta-transformer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FE14E2D-8FF1-51D7-1D3F-24E62424F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6" r="9840"/>
          <a:stretch/>
        </p:blipFill>
        <p:spPr>
          <a:xfrm>
            <a:off x="544652" y="1543718"/>
            <a:ext cx="5268685" cy="435133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F6C243-AAC0-A474-7F10-69E908079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60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96A30B7-827F-93A2-730F-1DA4BFC5574D}"/>
              </a:ext>
            </a:extLst>
          </p:cNvPr>
          <p:cNvSpPr txBox="1"/>
          <p:nvPr/>
        </p:nvSpPr>
        <p:spPr>
          <a:xfrm>
            <a:off x="838200" y="6273225"/>
            <a:ext cx="97710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Zhang, </a:t>
            </a:r>
            <a:r>
              <a:rPr lang="en-US" sz="16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Yiyuan</a:t>
            </a:r>
            <a:r>
              <a:rPr lang="en-US" sz="16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et al. "Meta-Transformer: A Unified Framework for Multimodal Learning." </a:t>
            </a:r>
            <a:r>
              <a:rPr lang="en-US" sz="1600" b="0" i="1" dirty="0" err="1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600" b="0" i="1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preprint arXiv:2307.10802</a:t>
            </a:r>
            <a:r>
              <a:rPr lang="en-US" sz="16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(2023).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5B655D-D569-EBFC-3CA5-4D6E067CBB72}"/>
              </a:ext>
            </a:extLst>
          </p:cNvPr>
          <p:cNvSpPr txBox="1"/>
          <p:nvPr/>
        </p:nvSpPr>
        <p:spPr>
          <a:xfrm>
            <a:off x="5950134" y="1751013"/>
            <a:ext cx="5815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Meta-Transformer is the first framework to simultaneously encode data from a dozen of modalities using </a:t>
            </a:r>
            <a:r>
              <a:rPr lang="en-US" sz="2400" b="1" dirty="0">
                <a:solidFill>
                  <a:srgbClr val="FF0000"/>
                </a:solidFill>
              </a:rPr>
              <a:t>the same set of parameters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53EC9F41-1589-B4A2-AD18-D66A4532C331}"/>
              </a:ext>
            </a:extLst>
          </p:cNvPr>
          <p:cNvSpPr/>
          <p:nvPr/>
        </p:nvSpPr>
        <p:spPr>
          <a:xfrm rot="18812653">
            <a:off x="3489830" y="4212533"/>
            <a:ext cx="2083114" cy="151529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AA52561-A599-D0C5-F5DA-E80A6147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337" y="3191174"/>
            <a:ext cx="6289789" cy="273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723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A4EB9C31-E6DF-957E-3B04-D6712635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Tasks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286E094F-F1D6-AA66-2611-28724B280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25CF50-7C99-7F54-5281-EA82DF73D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028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112728-B7BA-4715-CF0D-EAD1B999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Tasks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503D4A-B968-B3A8-1012-B1258D6A3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LLM4TS</a:t>
            </a:r>
          </a:p>
          <a:p>
            <a:pPr lvl="1"/>
            <a:r>
              <a:rPr lang="en-US" dirty="0"/>
              <a:t>Utilize LLM with time-series analysis using SFT, temporal embedding, and PEFT (AAAI 2024 or ICDE 2024)</a:t>
            </a:r>
          </a:p>
          <a:p>
            <a:pPr lvl="1"/>
            <a:r>
              <a:rPr lang="en-US" dirty="0"/>
              <a:t>Implement LLaMA-2 for general time-series analysis (ICDE 2024 or IJCAI 2024)</a:t>
            </a:r>
          </a:p>
          <a:p>
            <a:pPr lvl="1"/>
            <a:r>
              <a:rPr lang="en-US" dirty="0"/>
              <a:t>Apply the model on tabular data (???)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TimePCL</a:t>
            </a:r>
            <a:endParaRPr lang="en-US" dirty="0"/>
          </a:p>
          <a:p>
            <a:pPr lvl="1"/>
            <a:r>
              <a:rPr lang="en-US" dirty="0"/>
              <a:t>Employ predictive and contrastive learning for representation learning with time-series data (ICDE 2024)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CausalAI</a:t>
            </a:r>
            <a:endParaRPr lang="en-US" dirty="0"/>
          </a:p>
          <a:p>
            <a:pPr lvl="1"/>
            <a:r>
              <a:rPr lang="en-US" dirty="0"/>
              <a:t>Achieve scalable causal discovery with missing data on tabular data (KDD 2024 or IJCAI 2024)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3392F6-9E06-120E-B263-D0300F51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351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85F740-FD0D-17E3-DFF9-6E8EF9E1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TimePCL</a:t>
            </a:r>
            <a:r>
              <a:rPr lang="en-US" dirty="0"/>
              <a:t> (Challenges)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69CE1-4406-C3F0-AA40-F6D735296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Sampling bias</a:t>
            </a:r>
          </a:p>
          <a:p>
            <a:pPr lvl="1"/>
            <a:r>
              <a:rPr lang="en-US" altLang="zh-TW" dirty="0"/>
              <a:t>Sampling bias occurs when randomly drawing negative samples from the data distribution may result in negative samples that are actually similar to the reference.</a:t>
            </a:r>
          </a:p>
          <a:p>
            <a:pPr lvl="1"/>
            <a:r>
              <a:rPr lang="en-US" altLang="zh-TW" dirty="0"/>
              <a:t>To the best of our knowledge, only one work has attempted to address this problem by using Positive-Unlabeled (PU) learning.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Solution: We address the issue of sampling bias by designing a contrastive task that eliminates the need for negative samples through the incorporation of an additional predictor and stop-gradient operation.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Inappropriate inductive bias</a:t>
            </a:r>
          </a:p>
          <a:p>
            <a:pPr lvl="1"/>
            <a:r>
              <a:rPr lang="en-US" dirty="0"/>
              <a:t>In contrastive learning of time series, </a:t>
            </a:r>
            <a:r>
              <a:rPr lang="en-US" altLang="zh-TW" dirty="0"/>
              <a:t>most of the work use CV- or NLP-related augmentation methods, which have strong inductive bias like cropping-invariance transformation-invariance.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Solution: We propose a new data augmentation method that involves masking either the temporal or feature dimensions of the time-series data </a:t>
            </a:r>
            <a:endParaRPr lang="zh-TW" alt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A04BAE-A7FE-5BD0-2265-005F1E99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992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1DA225-B622-9C25-391E-AD6791F26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TimePCL</a:t>
            </a:r>
            <a:r>
              <a:rPr lang="en-US" dirty="0"/>
              <a:t> (Solution)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EECF34-49F2-C3F6-FDC0-F59C67CA9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64</a:t>
            </a:fld>
            <a:endParaRPr lang="en-US"/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6A95B70C-707B-7A75-75D1-DDCB72E252EE}"/>
              </a:ext>
            </a:extLst>
          </p:cNvPr>
          <p:cNvSpPr/>
          <p:nvPr/>
        </p:nvSpPr>
        <p:spPr>
          <a:xfrm>
            <a:off x="58723" y="2747717"/>
            <a:ext cx="1364341" cy="780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Temporal mask generator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727CB920-20F1-42C8-3B71-592CC9D273EA}"/>
                  </a:ext>
                </a:extLst>
              </p:cNvPr>
              <p:cNvSpPr txBox="1"/>
              <p:nvPr/>
            </p:nvSpPr>
            <p:spPr>
              <a:xfrm>
                <a:off x="1769878" y="2983917"/>
                <a:ext cx="4601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1" i="1" dirty="0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TW" sz="1400" i="1" dirty="0" err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727CB920-20F1-42C8-3B71-592CC9D27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78" y="2983917"/>
                <a:ext cx="46012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02A12CD1-1D89-C97E-3284-39BD7D9CB442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1423064" y="3137805"/>
            <a:ext cx="3468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: 圓角 72">
                <a:extLst>
                  <a:ext uri="{FF2B5EF4-FFF2-40B4-BE49-F238E27FC236}">
                    <a16:creationId xmlns:a16="http://schemas.microsoft.com/office/drawing/2014/main" id="{060053CC-8515-687C-44BA-34A1A319C2AA}"/>
                  </a:ext>
                </a:extLst>
              </p:cNvPr>
              <p:cNvSpPr/>
              <p:nvPr/>
            </p:nvSpPr>
            <p:spPr>
              <a:xfrm>
                <a:off x="2575521" y="2747717"/>
                <a:ext cx="1335480" cy="78017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Temporal view generator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1400" dirty="0">
                    <a:solidFill>
                      <a:schemeClr val="tx1"/>
                    </a:solidFill>
                  </a:rPr>
                  <a:t>)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矩形: 圓角 72">
                <a:extLst>
                  <a:ext uri="{FF2B5EF4-FFF2-40B4-BE49-F238E27FC236}">
                    <a16:creationId xmlns:a16="http://schemas.microsoft.com/office/drawing/2014/main" id="{060053CC-8515-687C-44BA-34A1A319C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521" y="2747717"/>
                <a:ext cx="1335480" cy="78017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C79E8FA5-CAD9-D417-6518-D52A17396B31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 flipV="1">
            <a:off x="2230004" y="3137805"/>
            <a:ext cx="3455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EC374F7C-63CE-4CE4-33E9-B02A329A319B}"/>
              </a:ext>
            </a:extLst>
          </p:cNvPr>
          <p:cNvCxnSpPr>
            <a:cxnSpLocks/>
            <a:stCxn id="77" idx="3"/>
            <a:endCxn id="73" idx="2"/>
          </p:cNvCxnSpPr>
          <p:nvPr/>
        </p:nvCxnSpPr>
        <p:spPr>
          <a:xfrm flipV="1">
            <a:off x="2098814" y="3527893"/>
            <a:ext cx="1144447" cy="499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: 圓角 75">
                <a:extLst>
                  <a:ext uri="{FF2B5EF4-FFF2-40B4-BE49-F238E27FC236}">
                    <a16:creationId xmlns:a16="http://schemas.microsoft.com/office/drawing/2014/main" id="{4E7170E4-A007-0E23-E5BB-6CEFDD6316B8}"/>
                  </a:ext>
                </a:extLst>
              </p:cNvPr>
              <p:cNvSpPr/>
              <p:nvPr/>
            </p:nvSpPr>
            <p:spPr>
              <a:xfrm>
                <a:off x="58723" y="3637584"/>
                <a:ext cx="1364341" cy="78017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Unlabeled dataset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TW" sz="1400" dirty="0">
                    <a:solidFill>
                      <a:schemeClr val="tx1"/>
                    </a:solidFill>
                  </a:rPr>
                  <a:t>)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矩形: 圓角 75">
                <a:extLst>
                  <a:ext uri="{FF2B5EF4-FFF2-40B4-BE49-F238E27FC236}">
                    <a16:creationId xmlns:a16="http://schemas.microsoft.com/office/drawing/2014/main" id="{4E7170E4-A007-0E23-E5BB-6CEFDD631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3" y="3637584"/>
                <a:ext cx="1364341" cy="78017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2F49585E-A0E8-2B00-84A9-C532F633DD36}"/>
                  </a:ext>
                </a:extLst>
              </p:cNvPr>
              <p:cNvSpPr txBox="1"/>
              <p:nvPr/>
            </p:nvSpPr>
            <p:spPr>
              <a:xfrm>
                <a:off x="1769878" y="3873784"/>
                <a:ext cx="328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1400" b="1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2F49585E-A0E8-2B00-84A9-C532F633D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78" y="3873784"/>
                <a:ext cx="32893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271975AF-6684-A96F-C66B-789C7DC97C40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1423064" y="4027672"/>
            <a:ext cx="3468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0EDA262A-761A-AB16-36A8-F5822B9929B1}"/>
              </a:ext>
            </a:extLst>
          </p:cNvPr>
          <p:cNvSpPr/>
          <p:nvPr/>
        </p:nvSpPr>
        <p:spPr>
          <a:xfrm>
            <a:off x="54577" y="4527450"/>
            <a:ext cx="1368487" cy="780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Feature mask generator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D7F11448-AE74-348A-46E6-BA5FFD8BBC3F}"/>
                  </a:ext>
                </a:extLst>
              </p:cNvPr>
              <p:cNvSpPr txBox="1"/>
              <p:nvPr/>
            </p:nvSpPr>
            <p:spPr>
              <a:xfrm>
                <a:off x="1769878" y="4755026"/>
                <a:ext cx="470129" cy="325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1" i="1" dirty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zh-TW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D7F11448-AE74-348A-46E6-BA5FFD8BB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78" y="4755026"/>
                <a:ext cx="470129" cy="325025"/>
              </a:xfrm>
              <a:prstGeom prst="rect">
                <a:avLst/>
              </a:prstGeom>
              <a:blipFill>
                <a:blip r:embed="rId6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3BC5F4E3-2376-FCEB-5407-73E74E76C3EB}"/>
              </a:ext>
            </a:extLst>
          </p:cNvPr>
          <p:cNvCxnSpPr>
            <a:cxnSpLocks/>
            <a:stCxn id="79" idx="3"/>
            <a:endCxn id="80" idx="1"/>
          </p:cNvCxnSpPr>
          <p:nvPr/>
        </p:nvCxnSpPr>
        <p:spPr>
          <a:xfrm>
            <a:off x="1423064" y="4917538"/>
            <a:ext cx="3468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: 圓角 81">
                <a:extLst>
                  <a:ext uri="{FF2B5EF4-FFF2-40B4-BE49-F238E27FC236}">
                    <a16:creationId xmlns:a16="http://schemas.microsoft.com/office/drawing/2014/main" id="{4240D1AB-B71E-0EAC-8ADE-DBC305E2A88A}"/>
                  </a:ext>
                </a:extLst>
              </p:cNvPr>
              <p:cNvSpPr/>
              <p:nvPr/>
            </p:nvSpPr>
            <p:spPr>
              <a:xfrm>
                <a:off x="2575521" y="4527450"/>
                <a:ext cx="1335479" cy="78017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Feature view generator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TW" sz="1400" dirty="0">
                    <a:solidFill>
                      <a:schemeClr val="tx1"/>
                    </a:solidFill>
                  </a:rPr>
                  <a:t>)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矩形: 圓角 81">
                <a:extLst>
                  <a:ext uri="{FF2B5EF4-FFF2-40B4-BE49-F238E27FC236}">
                    <a16:creationId xmlns:a16="http://schemas.microsoft.com/office/drawing/2014/main" id="{4240D1AB-B71E-0EAC-8ADE-DBC305E2A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521" y="4527450"/>
                <a:ext cx="1335479" cy="78017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A7346138-E59A-9374-96E7-639FE1CE57D7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 flipV="1">
            <a:off x="2240007" y="4917538"/>
            <a:ext cx="3355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524890B1-A294-FDFF-743E-323122D030F2}"/>
              </a:ext>
            </a:extLst>
          </p:cNvPr>
          <p:cNvCxnSpPr>
            <a:cxnSpLocks/>
            <a:stCxn id="77" idx="3"/>
            <a:endCxn id="82" idx="0"/>
          </p:cNvCxnSpPr>
          <p:nvPr/>
        </p:nvCxnSpPr>
        <p:spPr>
          <a:xfrm>
            <a:off x="2098814" y="4027673"/>
            <a:ext cx="1144447" cy="499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62BBEDF8-149B-CEF7-F97E-A2EE45D3DF50}"/>
                  </a:ext>
                </a:extLst>
              </p:cNvPr>
              <p:cNvSpPr txBox="1"/>
              <p:nvPr/>
            </p:nvSpPr>
            <p:spPr>
              <a:xfrm>
                <a:off x="4262578" y="2983917"/>
                <a:ext cx="4008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1" i="1" dirty="0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1400" i="1" dirty="0" err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62BBEDF8-149B-CEF7-F97E-A2EE45D3D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578" y="2983917"/>
                <a:ext cx="40081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CAEAE54D-1148-35BC-244B-0A52AC4271AB}"/>
              </a:ext>
            </a:extLst>
          </p:cNvPr>
          <p:cNvCxnSpPr>
            <a:cxnSpLocks/>
            <a:stCxn id="73" idx="3"/>
            <a:endCxn id="85" idx="1"/>
          </p:cNvCxnSpPr>
          <p:nvPr/>
        </p:nvCxnSpPr>
        <p:spPr>
          <a:xfrm>
            <a:off x="3911001" y="3137805"/>
            <a:ext cx="3515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66B04A2E-F4AB-5F1E-1510-1F2C2393C32D}"/>
              </a:ext>
            </a:extLst>
          </p:cNvPr>
          <p:cNvCxnSpPr>
            <a:cxnSpLocks/>
            <a:stCxn id="85" idx="3"/>
            <a:endCxn id="88" idx="1"/>
          </p:cNvCxnSpPr>
          <p:nvPr/>
        </p:nvCxnSpPr>
        <p:spPr>
          <a:xfrm>
            <a:off x="4663392" y="3137806"/>
            <a:ext cx="348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: 圓角 87">
                <a:extLst>
                  <a:ext uri="{FF2B5EF4-FFF2-40B4-BE49-F238E27FC236}">
                    <a16:creationId xmlns:a16="http://schemas.microsoft.com/office/drawing/2014/main" id="{D2B8A9AC-C056-4328-F7C9-77CBFC14607A}"/>
                  </a:ext>
                </a:extLst>
              </p:cNvPr>
              <p:cNvSpPr/>
              <p:nvPr/>
            </p:nvSpPr>
            <p:spPr>
              <a:xfrm>
                <a:off x="5011462" y="2768693"/>
                <a:ext cx="882300" cy="7382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Encoder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sz="1400" dirty="0"/>
                  <a:t>)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88" name="矩形: 圓角 87">
                <a:extLst>
                  <a:ext uri="{FF2B5EF4-FFF2-40B4-BE49-F238E27FC236}">
                    <a16:creationId xmlns:a16="http://schemas.microsoft.com/office/drawing/2014/main" id="{D2B8A9AC-C056-4328-F7C9-77CBFC146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62" y="2768693"/>
                <a:ext cx="882300" cy="738225"/>
              </a:xfrm>
              <a:prstGeom prst="roundRect">
                <a:avLst/>
              </a:prstGeom>
              <a:blipFill>
                <a:blip r:embed="rId9"/>
                <a:stretch>
                  <a:fillRect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9750CC4B-F225-16AF-0E8A-1B57D48B8E23}"/>
                  </a:ext>
                </a:extLst>
              </p:cNvPr>
              <p:cNvSpPr txBox="1"/>
              <p:nvPr/>
            </p:nvSpPr>
            <p:spPr>
              <a:xfrm>
                <a:off x="6244780" y="2983917"/>
                <a:ext cx="3895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1" i="1" dirty="0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sz="1400" i="1" dirty="0" err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9750CC4B-F225-16AF-0E8A-1B57D48B8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780" y="2983917"/>
                <a:ext cx="38959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46CEFD94-9407-6A96-5196-16194311D7FA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5893762" y="3137806"/>
            <a:ext cx="351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: 圓角 90">
                <a:extLst>
                  <a:ext uri="{FF2B5EF4-FFF2-40B4-BE49-F238E27FC236}">
                    <a16:creationId xmlns:a16="http://schemas.microsoft.com/office/drawing/2014/main" id="{225DC9B1-07EC-ADBF-59E4-B9DC993786E0}"/>
                  </a:ext>
                </a:extLst>
              </p:cNvPr>
              <p:cNvSpPr/>
              <p:nvPr/>
            </p:nvSpPr>
            <p:spPr>
              <a:xfrm>
                <a:off x="6995219" y="2768693"/>
                <a:ext cx="929895" cy="7382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Projector</a:t>
                </a:r>
              </a:p>
              <a:p>
                <a:pPr algn="ctr"/>
                <a:r>
                  <a:rPr lang="en-US" altLang="zh-TW" sz="1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sz="1400" dirty="0"/>
                  <a:t>)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91" name="矩形: 圓角 90">
                <a:extLst>
                  <a:ext uri="{FF2B5EF4-FFF2-40B4-BE49-F238E27FC236}">
                    <a16:creationId xmlns:a16="http://schemas.microsoft.com/office/drawing/2014/main" id="{225DC9B1-07EC-ADBF-59E4-B9DC993786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219" y="2768693"/>
                <a:ext cx="929895" cy="73822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: 圓角 91">
                <a:extLst>
                  <a:ext uri="{FF2B5EF4-FFF2-40B4-BE49-F238E27FC236}">
                    <a16:creationId xmlns:a16="http://schemas.microsoft.com/office/drawing/2014/main" id="{2C55F8E8-57B1-95CE-B041-73ED787C646A}"/>
                  </a:ext>
                </a:extLst>
              </p:cNvPr>
              <p:cNvSpPr/>
              <p:nvPr/>
            </p:nvSpPr>
            <p:spPr>
              <a:xfrm>
                <a:off x="9008590" y="2768693"/>
                <a:ext cx="928800" cy="7382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Predictor</a:t>
                </a:r>
              </a:p>
              <a:p>
                <a:pPr algn="ctr"/>
                <a:r>
                  <a:rPr lang="en-US" altLang="zh-TW" sz="1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140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sz="1400" dirty="0"/>
                  <a:t>)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92" name="矩形: 圓角 91">
                <a:extLst>
                  <a:ext uri="{FF2B5EF4-FFF2-40B4-BE49-F238E27FC236}">
                    <a16:creationId xmlns:a16="http://schemas.microsoft.com/office/drawing/2014/main" id="{2C55F8E8-57B1-95CE-B041-73ED787C6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90" y="2768693"/>
                <a:ext cx="928800" cy="738225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9816DEB1-BAA9-EE0F-CA3B-C38AB0BB8FED}"/>
                  </a:ext>
                </a:extLst>
              </p:cNvPr>
              <p:cNvSpPr txBox="1"/>
              <p:nvPr/>
            </p:nvSpPr>
            <p:spPr>
              <a:xfrm>
                <a:off x="8273872" y="2983917"/>
                <a:ext cx="3863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TW" sz="1400" i="1" dirty="0" err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9816DEB1-BAA9-EE0F-CA3B-C38AB0BB8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872" y="2983917"/>
                <a:ext cx="38638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F39F75D8-F7BD-D40C-BFB0-C0CFC5E434C9}"/>
              </a:ext>
            </a:extLst>
          </p:cNvPr>
          <p:cNvCxnSpPr>
            <a:cxnSpLocks/>
            <a:stCxn id="91" idx="3"/>
            <a:endCxn id="93" idx="1"/>
          </p:cNvCxnSpPr>
          <p:nvPr/>
        </p:nvCxnSpPr>
        <p:spPr>
          <a:xfrm>
            <a:off x="7925114" y="3137806"/>
            <a:ext cx="3487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3B11C8A0-62BD-1ECE-86F6-16C7028027B9}"/>
              </a:ext>
            </a:extLst>
          </p:cNvPr>
          <p:cNvCxnSpPr>
            <a:cxnSpLocks/>
            <a:stCxn id="93" idx="3"/>
            <a:endCxn id="92" idx="1"/>
          </p:cNvCxnSpPr>
          <p:nvPr/>
        </p:nvCxnSpPr>
        <p:spPr>
          <a:xfrm>
            <a:off x="8660260" y="3137806"/>
            <a:ext cx="3483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05B2526C-80CF-671C-6085-5EC7D7C3F8A4}"/>
                  </a:ext>
                </a:extLst>
              </p:cNvPr>
              <p:cNvSpPr txBox="1"/>
              <p:nvPr/>
            </p:nvSpPr>
            <p:spPr>
              <a:xfrm>
                <a:off x="10289045" y="2983917"/>
                <a:ext cx="4056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TW" sz="1400" i="1" dirty="0" err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05B2526C-80CF-671C-6085-5EC7D7C3F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045" y="2983917"/>
                <a:ext cx="40562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38C2978E-5123-FE62-03C4-8CE2C5EAE1A3}"/>
              </a:ext>
            </a:extLst>
          </p:cNvPr>
          <p:cNvCxnSpPr>
            <a:cxnSpLocks/>
            <a:stCxn id="92" idx="3"/>
            <a:endCxn id="96" idx="1"/>
          </p:cNvCxnSpPr>
          <p:nvPr/>
        </p:nvCxnSpPr>
        <p:spPr>
          <a:xfrm>
            <a:off x="9937390" y="3137806"/>
            <a:ext cx="351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317B5F8E-0296-6BF5-3B3F-0225E3AA9C2E}"/>
                  </a:ext>
                </a:extLst>
              </p:cNvPr>
              <p:cNvSpPr/>
              <p:nvPr/>
            </p:nvSpPr>
            <p:spPr>
              <a:xfrm>
                <a:off x="6873325" y="1867131"/>
                <a:ext cx="1405324" cy="7382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Temporal mask estimator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4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sz="1400" dirty="0"/>
                  <a:t>)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98" name="矩形: 圓角 97">
                <a:extLst>
                  <a:ext uri="{FF2B5EF4-FFF2-40B4-BE49-F238E27FC236}">
                    <a16:creationId xmlns:a16="http://schemas.microsoft.com/office/drawing/2014/main" id="{317B5F8E-0296-6BF5-3B3F-0225E3AA9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25" y="1867131"/>
                <a:ext cx="1405324" cy="738225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E6BD4641-742D-8C85-E730-FDA57A855480}"/>
                  </a:ext>
                </a:extLst>
              </p:cNvPr>
              <p:cNvSpPr txBox="1"/>
              <p:nvPr/>
            </p:nvSpPr>
            <p:spPr>
              <a:xfrm>
                <a:off x="8628905" y="2082355"/>
                <a:ext cx="4601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400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altLang="zh-TW" sz="1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E6BD4641-742D-8C85-E730-FDA57A855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905" y="2082355"/>
                <a:ext cx="460126" cy="307777"/>
              </a:xfrm>
              <a:prstGeom prst="rect">
                <a:avLst/>
              </a:prstGeom>
              <a:blipFill>
                <a:blip r:embed="rId16"/>
                <a:stretch>
                  <a:fillRect t="-4000"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C90637B4-A537-0C47-FCB1-F3074FABCBB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8278649" y="2236244"/>
            <a:ext cx="350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接點: 肘形 100">
            <a:extLst>
              <a:ext uri="{FF2B5EF4-FFF2-40B4-BE49-F238E27FC236}">
                <a16:creationId xmlns:a16="http://schemas.microsoft.com/office/drawing/2014/main" id="{58EFB408-3773-CE63-D655-085466A4F45C}"/>
              </a:ext>
            </a:extLst>
          </p:cNvPr>
          <p:cNvCxnSpPr>
            <a:cxnSpLocks/>
            <a:stCxn id="89" idx="0"/>
            <a:endCxn id="98" idx="1"/>
          </p:cNvCxnSpPr>
          <p:nvPr/>
        </p:nvCxnSpPr>
        <p:spPr>
          <a:xfrm rot="5400000" flipH="1" flipV="1">
            <a:off x="6282615" y="2393207"/>
            <a:ext cx="747673" cy="433748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FE2E2A94-3183-40A0-BEB6-C440E2361DC9}"/>
                  </a:ext>
                </a:extLst>
              </p:cNvPr>
              <p:cNvSpPr txBox="1"/>
              <p:nvPr/>
            </p:nvSpPr>
            <p:spPr>
              <a:xfrm>
                <a:off x="4262578" y="4755026"/>
                <a:ext cx="410817" cy="325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1" i="1" dirty="0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FE2E2A94-3183-40A0-BEB6-C440E2361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578" y="4755026"/>
                <a:ext cx="410817" cy="325025"/>
              </a:xfrm>
              <a:prstGeom prst="rect">
                <a:avLst/>
              </a:prstGeom>
              <a:blipFill>
                <a:blip r:embed="rId1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C216B7C0-356E-1871-2AEE-3B228A0DCA3D}"/>
              </a:ext>
            </a:extLst>
          </p:cNvPr>
          <p:cNvCxnSpPr>
            <a:cxnSpLocks/>
            <a:stCxn id="82" idx="3"/>
            <a:endCxn id="102" idx="1"/>
          </p:cNvCxnSpPr>
          <p:nvPr/>
        </p:nvCxnSpPr>
        <p:spPr>
          <a:xfrm>
            <a:off x="3911000" y="4917538"/>
            <a:ext cx="3515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1F186C9D-6B5B-E3BD-E4AE-BE172CFF055D}"/>
              </a:ext>
            </a:extLst>
          </p:cNvPr>
          <p:cNvCxnSpPr>
            <a:cxnSpLocks/>
            <a:stCxn id="102" idx="3"/>
            <a:endCxn id="105" idx="1"/>
          </p:cNvCxnSpPr>
          <p:nvPr/>
        </p:nvCxnSpPr>
        <p:spPr>
          <a:xfrm>
            <a:off x="4673395" y="4917539"/>
            <a:ext cx="338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: 圓角 104">
                <a:extLst>
                  <a:ext uri="{FF2B5EF4-FFF2-40B4-BE49-F238E27FC236}">
                    <a16:creationId xmlns:a16="http://schemas.microsoft.com/office/drawing/2014/main" id="{7859F1A7-1C12-E446-0F64-49AA6D779077}"/>
                  </a:ext>
                </a:extLst>
              </p:cNvPr>
              <p:cNvSpPr/>
              <p:nvPr/>
            </p:nvSpPr>
            <p:spPr>
              <a:xfrm>
                <a:off x="5011462" y="4548426"/>
                <a:ext cx="882300" cy="7382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Encoder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sz="1400" dirty="0"/>
                  <a:t>)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05" name="矩形: 圓角 104">
                <a:extLst>
                  <a:ext uri="{FF2B5EF4-FFF2-40B4-BE49-F238E27FC236}">
                    <a16:creationId xmlns:a16="http://schemas.microsoft.com/office/drawing/2014/main" id="{7859F1A7-1C12-E446-0F64-49AA6D7790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62" y="4548426"/>
                <a:ext cx="882300" cy="738225"/>
              </a:xfrm>
              <a:prstGeom prst="roundRect">
                <a:avLst/>
              </a:prstGeom>
              <a:blipFill>
                <a:blip r:embed="rId9"/>
                <a:stretch>
                  <a:fillRect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1AE33487-FF63-2E4C-36FC-AB41EDEF2EA4}"/>
                  </a:ext>
                </a:extLst>
              </p:cNvPr>
              <p:cNvSpPr txBox="1"/>
              <p:nvPr/>
            </p:nvSpPr>
            <p:spPr>
              <a:xfrm>
                <a:off x="6244780" y="4755026"/>
                <a:ext cx="399597" cy="325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1" i="1" dirty="0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zh-TW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1AE33487-FF63-2E4C-36FC-AB41EDEF2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780" y="4755026"/>
                <a:ext cx="399597" cy="325025"/>
              </a:xfrm>
              <a:prstGeom prst="rect">
                <a:avLst/>
              </a:prstGeom>
              <a:blipFill>
                <a:blip r:embed="rId18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3CBAC867-8FA6-631B-93D3-4AB492B65C19}"/>
              </a:ext>
            </a:extLst>
          </p:cNvPr>
          <p:cNvCxnSpPr>
            <a:cxnSpLocks/>
            <a:stCxn id="105" idx="3"/>
            <a:endCxn id="106" idx="1"/>
          </p:cNvCxnSpPr>
          <p:nvPr/>
        </p:nvCxnSpPr>
        <p:spPr>
          <a:xfrm>
            <a:off x="5893762" y="4917539"/>
            <a:ext cx="3510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: 圓角 107">
                <a:extLst>
                  <a:ext uri="{FF2B5EF4-FFF2-40B4-BE49-F238E27FC236}">
                    <a16:creationId xmlns:a16="http://schemas.microsoft.com/office/drawing/2014/main" id="{0BA204F0-811B-D60D-9362-DAC8D2E4A5C6}"/>
                  </a:ext>
                </a:extLst>
              </p:cNvPr>
              <p:cNvSpPr/>
              <p:nvPr/>
            </p:nvSpPr>
            <p:spPr>
              <a:xfrm>
                <a:off x="6873325" y="5441681"/>
                <a:ext cx="1405323" cy="7382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Feature mask estimator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TW" sz="1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1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4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sz="1400" dirty="0"/>
                  <a:t>)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08" name="矩形: 圓角 107">
                <a:extLst>
                  <a:ext uri="{FF2B5EF4-FFF2-40B4-BE49-F238E27FC236}">
                    <a16:creationId xmlns:a16="http://schemas.microsoft.com/office/drawing/2014/main" id="{0BA204F0-811B-D60D-9362-DAC8D2E4A5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325" y="5441681"/>
                <a:ext cx="1405323" cy="738225"/>
              </a:xfrm>
              <a:prstGeom prst="round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>
                <a:extLst>
                  <a:ext uri="{FF2B5EF4-FFF2-40B4-BE49-F238E27FC236}">
                    <a16:creationId xmlns:a16="http://schemas.microsoft.com/office/drawing/2014/main" id="{F892EB8A-6223-0FF4-B1C4-5975E9F0B46F}"/>
                  </a:ext>
                </a:extLst>
              </p:cNvPr>
              <p:cNvSpPr txBox="1"/>
              <p:nvPr/>
            </p:nvSpPr>
            <p:spPr>
              <a:xfrm>
                <a:off x="8628905" y="5648281"/>
                <a:ext cx="470129" cy="325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400" b="1" i="1" dirty="0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altLang="zh-TW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9" name="文字方塊 108">
                <a:extLst>
                  <a:ext uri="{FF2B5EF4-FFF2-40B4-BE49-F238E27FC236}">
                    <a16:creationId xmlns:a16="http://schemas.microsoft.com/office/drawing/2014/main" id="{F892EB8A-6223-0FF4-B1C4-5975E9F0B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905" y="5648281"/>
                <a:ext cx="470129" cy="325025"/>
              </a:xfrm>
              <a:prstGeom prst="rect">
                <a:avLst/>
              </a:prstGeom>
              <a:blipFill>
                <a:blip r:embed="rId20"/>
                <a:stretch>
                  <a:fillRect t="-1887" r="-7792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3E29250D-1144-B8D3-6E93-B6DC6F0CEB61}"/>
              </a:ext>
            </a:extLst>
          </p:cNvPr>
          <p:cNvCxnSpPr>
            <a:cxnSpLocks/>
            <a:stCxn id="108" idx="3"/>
            <a:endCxn id="109" idx="1"/>
          </p:cNvCxnSpPr>
          <p:nvPr/>
        </p:nvCxnSpPr>
        <p:spPr>
          <a:xfrm>
            <a:off x="8278648" y="5810794"/>
            <a:ext cx="350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接點: 肘形 110">
            <a:extLst>
              <a:ext uri="{FF2B5EF4-FFF2-40B4-BE49-F238E27FC236}">
                <a16:creationId xmlns:a16="http://schemas.microsoft.com/office/drawing/2014/main" id="{DAEAE8ED-B04E-8543-DC2A-E671EA4D5FF3}"/>
              </a:ext>
            </a:extLst>
          </p:cNvPr>
          <p:cNvCxnSpPr>
            <a:cxnSpLocks/>
            <a:stCxn id="106" idx="2"/>
            <a:endCxn id="108" idx="1"/>
          </p:cNvCxnSpPr>
          <p:nvPr/>
        </p:nvCxnSpPr>
        <p:spPr>
          <a:xfrm rot="16200000" flipH="1">
            <a:off x="6293581" y="5231049"/>
            <a:ext cx="730743" cy="428746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: 圓角 111">
                <a:extLst>
                  <a:ext uri="{FF2B5EF4-FFF2-40B4-BE49-F238E27FC236}">
                    <a16:creationId xmlns:a16="http://schemas.microsoft.com/office/drawing/2014/main" id="{3AD19C87-FB6B-2879-6F1C-415F37C41A00}"/>
                  </a:ext>
                </a:extLst>
              </p:cNvPr>
              <p:cNvSpPr/>
              <p:nvPr/>
            </p:nvSpPr>
            <p:spPr>
              <a:xfrm>
                <a:off x="6995219" y="4548426"/>
                <a:ext cx="929895" cy="7382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Projector</a:t>
                </a:r>
              </a:p>
              <a:p>
                <a:pPr algn="ctr"/>
                <a:r>
                  <a:rPr lang="en-US" altLang="zh-TW" sz="1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400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sz="1400" dirty="0"/>
                  <a:t>)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12" name="矩形: 圓角 111">
                <a:extLst>
                  <a:ext uri="{FF2B5EF4-FFF2-40B4-BE49-F238E27FC236}">
                    <a16:creationId xmlns:a16="http://schemas.microsoft.com/office/drawing/2014/main" id="{3AD19C87-FB6B-2879-6F1C-415F37C41A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219" y="4548426"/>
                <a:ext cx="929895" cy="73822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: 圓角 112">
                <a:extLst>
                  <a:ext uri="{FF2B5EF4-FFF2-40B4-BE49-F238E27FC236}">
                    <a16:creationId xmlns:a16="http://schemas.microsoft.com/office/drawing/2014/main" id="{28C3EA6C-33D8-8FB0-C1CC-80F11B8ECFE0}"/>
                  </a:ext>
                </a:extLst>
              </p:cNvPr>
              <p:cNvSpPr/>
              <p:nvPr/>
            </p:nvSpPr>
            <p:spPr>
              <a:xfrm>
                <a:off x="9008591" y="4548426"/>
                <a:ext cx="928800" cy="7382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Predictor</a:t>
                </a:r>
              </a:p>
              <a:p>
                <a:pPr algn="ctr"/>
                <a:r>
                  <a:rPr lang="en-US" altLang="zh-TW" sz="1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140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sz="1400" dirty="0"/>
                  <a:t>)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13" name="矩形: 圓角 112">
                <a:extLst>
                  <a:ext uri="{FF2B5EF4-FFF2-40B4-BE49-F238E27FC236}">
                    <a16:creationId xmlns:a16="http://schemas.microsoft.com/office/drawing/2014/main" id="{28C3EA6C-33D8-8FB0-C1CC-80F11B8EC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8591" y="4548426"/>
                <a:ext cx="928800" cy="738225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62CC8EC2-DBFC-2665-999F-40AB518D65BA}"/>
                  </a:ext>
                </a:extLst>
              </p:cNvPr>
              <p:cNvSpPr txBox="1"/>
              <p:nvPr/>
            </p:nvSpPr>
            <p:spPr>
              <a:xfrm>
                <a:off x="8273872" y="4755026"/>
                <a:ext cx="396391" cy="325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TW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62CC8EC2-DBFC-2665-999F-40AB518D6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872" y="4755026"/>
                <a:ext cx="396391" cy="325025"/>
              </a:xfrm>
              <a:prstGeom prst="rect">
                <a:avLst/>
              </a:prstGeom>
              <a:blipFill>
                <a:blip r:embed="rId21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B13CF761-F3C6-E59E-5923-779AACFA256F}"/>
              </a:ext>
            </a:extLst>
          </p:cNvPr>
          <p:cNvCxnSpPr>
            <a:cxnSpLocks/>
            <a:stCxn id="112" idx="3"/>
            <a:endCxn id="114" idx="1"/>
          </p:cNvCxnSpPr>
          <p:nvPr/>
        </p:nvCxnSpPr>
        <p:spPr>
          <a:xfrm>
            <a:off x="7925114" y="4917539"/>
            <a:ext cx="3487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CF72EB23-5963-3C1E-F080-ABD0BA42868E}"/>
              </a:ext>
            </a:extLst>
          </p:cNvPr>
          <p:cNvCxnSpPr>
            <a:cxnSpLocks/>
            <a:stCxn id="114" idx="3"/>
            <a:endCxn id="113" idx="1"/>
          </p:cNvCxnSpPr>
          <p:nvPr/>
        </p:nvCxnSpPr>
        <p:spPr>
          <a:xfrm>
            <a:off x="8670263" y="4917539"/>
            <a:ext cx="3383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4E86F006-2560-1A9E-A8AC-47AE2AA078A4}"/>
                  </a:ext>
                </a:extLst>
              </p:cNvPr>
              <p:cNvSpPr txBox="1"/>
              <p:nvPr/>
            </p:nvSpPr>
            <p:spPr>
              <a:xfrm>
                <a:off x="10289045" y="4755026"/>
                <a:ext cx="426463" cy="325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TW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4E86F006-2560-1A9E-A8AC-47AE2AA07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045" y="4755026"/>
                <a:ext cx="426463" cy="325025"/>
              </a:xfrm>
              <a:prstGeom prst="rect">
                <a:avLst/>
              </a:prstGeom>
              <a:blipFill>
                <a:blip r:embed="rId2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E5A88EBC-85C1-A5E8-47AE-1D2D29F05AF8}"/>
              </a:ext>
            </a:extLst>
          </p:cNvPr>
          <p:cNvCxnSpPr>
            <a:cxnSpLocks/>
            <a:stCxn id="113" idx="3"/>
            <a:endCxn id="117" idx="1"/>
          </p:cNvCxnSpPr>
          <p:nvPr/>
        </p:nvCxnSpPr>
        <p:spPr>
          <a:xfrm>
            <a:off x="9937391" y="4917539"/>
            <a:ext cx="351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: 圓角 118">
                <a:extLst>
                  <a:ext uri="{FF2B5EF4-FFF2-40B4-BE49-F238E27FC236}">
                    <a16:creationId xmlns:a16="http://schemas.microsoft.com/office/drawing/2014/main" id="{9F08EB98-CE7D-2276-8BB5-F271E7775B5A}"/>
                  </a:ext>
                </a:extLst>
              </p:cNvPr>
              <p:cNvSpPr/>
              <p:nvPr/>
            </p:nvSpPr>
            <p:spPr>
              <a:xfrm>
                <a:off x="9394270" y="1867131"/>
                <a:ext cx="1775828" cy="738224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Temporal mask estimation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altLang="zh-TW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TW" sz="1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sz="1400" dirty="0"/>
                  <a:t>)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19" name="矩形: 圓角 118">
                <a:extLst>
                  <a:ext uri="{FF2B5EF4-FFF2-40B4-BE49-F238E27FC236}">
                    <a16:creationId xmlns:a16="http://schemas.microsoft.com/office/drawing/2014/main" id="{9F08EB98-CE7D-2276-8BB5-F271E7775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270" y="1867131"/>
                <a:ext cx="1775828" cy="738224"/>
              </a:xfrm>
              <a:prstGeom prst="roundRect">
                <a:avLst/>
              </a:prstGeom>
              <a:blipFill>
                <a:blip r:embed="rId2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86C7274B-A4F2-6218-CF80-9882BED28977}"/>
              </a:ext>
            </a:extLst>
          </p:cNvPr>
          <p:cNvCxnSpPr>
            <a:cxnSpLocks/>
            <a:stCxn id="99" idx="3"/>
            <a:endCxn id="119" idx="1"/>
          </p:cNvCxnSpPr>
          <p:nvPr/>
        </p:nvCxnSpPr>
        <p:spPr>
          <a:xfrm flipV="1">
            <a:off x="9089031" y="2236243"/>
            <a:ext cx="305239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接點: 肘形 120">
            <a:extLst>
              <a:ext uri="{FF2B5EF4-FFF2-40B4-BE49-F238E27FC236}">
                <a16:creationId xmlns:a16="http://schemas.microsoft.com/office/drawing/2014/main" id="{8B73638B-59B3-1F5E-E17E-67301562A9D3}"/>
              </a:ext>
            </a:extLst>
          </p:cNvPr>
          <p:cNvCxnSpPr>
            <a:cxnSpLocks/>
            <a:stCxn id="71" idx="0"/>
            <a:endCxn id="119" idx="0"/>
          </p:cNvCxnSpPr>
          <p:nvPr/>
        </p:nvCxnSpPr>
        <p:spPr>
          <a:xfrm rot="5400000" flipH="1" flipV="1">
            <a:off x="5582669" y="-1715597"/>
            <a:ext cx="1116786" cy="8282243"/>
          </a:xfrm>
          <a:prstGeom prst="bentConnector3">
            <a:avLst>
              <a:gd name="adj1" fmla="val 11671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: 圓角 121">
                <a:extLst>
                  <a:ext uri="{FF2B5EF4-FFF2-40B4-BE49-F238E27FC236}">
                    <a16:creationId xmlns:a16="http://schemas.microsoft.com/office/drawing/2014/main" id="{5509C140-178A-AF31-F32B-7FC22C0C152A}"/>
                  </a:ext>
                </a:extLst>
              </p:cNvPr>
              <p:cNvSpPr/>
              <p:nvPr/>
            </p:nvSpPr>
            <p:spPr>
              <a:xfrm>
                <a:off x="9394270" y="5441681"/>
                <a:ext cx="1775828" cy="738224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Feature mask estimation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altLang="zh-TW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TW" sz="14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sz="1400" dirty="0"/>
                  <a:t>)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22" name="矩形: 圓角 121">
                <a:extLst>
                  <a:ext uri="{FF2B5EF4-FFF2-40B4-BE49-F238E27FC236}">
                    <a16:creationId xmlns:a16="http://schemas.microsoft.com/office/drawing/2014/main" id="{5509C140-178A-AF31-F32B-7FC22C0C1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270" y="5441681"/>
                <a:ext cx="1775828" cy="738224"/>
              </a:xfrm>
              <a:prstGeom prst="roundRect">
                <a:avLst/>
              </a:prstGeom>
              <a:blipFill>
                <a:blip r:embed="rId24"/>
                <a:stretch>
                  <a:fillRect l="-342" r="-34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19674B66-DE19-7625-3EFA-D8ABB98829CD}"/>
              </a:ext>
            </a:extLst>
          </p:cNvPr>
          <p:cNvCxnSpPr>
            <a:cxnSpLocks/>
            <a:stCxn id="109" idx="3"/>
            <a:endCxn id="122" idx="1"/>
          </p:cNvCxnSpPr>
          <p:nvPr/>
        </p:nvCxnSpPr>
        <p:spPr>
          <a:xfrm flipV="1">
            <a:off x="9099034" y="5810793"/>
            <a:ext cx="29523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接點: 肘形 123">
            <a:extLst>
              <a:ext uri="{FF2B5EF4-FFF2-40B4-BE49-F238E27FC236}">
                <a16:creationId xmlns:a16="http://schemas.microsoft.com/office/drawing/2014/main" id="{643555E3-5E63-95E0-DEE9-780196A97431}"/>
              </a:ext>
            </a:extLst>
          </p:cNvPr>
          <p:cNvCxnSpPr>
            <a:cxnSpLocks/>
            <a:stCxn id="80" idx="2"/>
            <a:endCxn id="122" idx="2"/>
          </p:cNvCxnSpPr>
          <p:nvPr/>
        </p:nvCxnSpPr>
        <p:spPr>
          <a:xfrm rot="16200000" flipH="1">
            <a:off x="5593636" y="1491357"/>
            <a:ext cx="1099854" cy="8277241"/>
          </a:xfrm>
          <a:prstGeom prst="bentConnector3">
            <a:avLst>
              <a:gd name="adj1" fmla="val 11697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矩形: 圓角 124">
                <a:extLst>
                  <a:ext uri="{FF2B5EF4-FFF2-40B4-BE49-F238E27FC236}">
                    <a16:creationId xmlns:a16="http://schemas.microsoft.com/office/drawing/2014/main" id="{318907FA-258E-5D2A-A43A-4E9FCEA5238A}"/>
                  </a:ext>
                </a:extLst>
              </p:cNvPr>
              <p:cNvSpPr/>
              <p:nvPr/>
            </p:nvSpPr>
            <p:spPr>
              <a:xfrm>
                <a:off x="11041691" y="2768693"/>
                <a:ext cx="1105890" cy="738224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Contrastive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sz="1400" dirty="0"/>
                  <a:t>)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25" name="矩形: 圓角 124">
                <a:extLst>
                  <a:ext uri="{FF2B5EF4-FFF2-40B4-BE49-F238E27FC236}">
                    <a16:creationId xmlns:a16="http://schemas.microsoft.com/office/drawing/2014/main" id="{318907FA-258E-5D2A-A43A-4E9FCEA52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1691" y="2768693"/>
                <a:ext cx="1105890" cy="738224"/>
              </a:xfrm>
              <a:prstGeom prst="round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0B52ACFE-66D8-A5B9-10D1-CD7CC593A409}"/>
              </a:ext>
            </a:extLst>
          </p:cNvPr>
          <p:cNvCxnSpPr>
            <a:cxnSpLocks/>
            <a:stCxn id="96" idx="3"/>
            <a:endCxn id="125" idx="1"/>
          </p:cNvCxnSpPr>
          <p:nvPr/>
        </p:nvCxnSpPr>
        <p:spPr>
          <a:xfrm flipV="1">
            <a:off x="10694669" y="3137805"/>
            <a:ext cx="34702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矩形: 圓角 126">
                <a:extLst>
                  <a:ext uri="{FF2B5EF4-FFF2-40B4-BE49-F238E27FC236}">
                    <a16:creationId xmlns:a16="http://schemas.microsoft.com/office/drawing/2014/main" id="{35ACD05B-F395-24AF-7001-33FFE5AA61AC}"/>
                  </a:ext>
                </a:extLst>
              </p:cNvPr>
              <p:cNvSpPr/>
              <p:nvPr/>
            </p:nvSpPr>
            <p:spPr>
              <a:xfrm>
                <a:off x="11041691" y="4548426"/>
                <a:ext cx="1106246" cy="738224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/>
                  <a:t>Contrastive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sSub>
                          <m:sSubPr>
                            <m:ctrlP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14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sz="1400" dirty="0"/>
                  <a:t>)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27" name="矩形: 圓角 126">
                <a:extLst>
                  <a:ext uri="{FF2B5EF4-FFF2-40B4-BE49-F238E27FC236}">
                    <a16:creationId xmlns:a16="http://schemas.microsoft.com/office/drawing/2014/main" id="{35ACD05B-F395-24AF-7001-33FFE5AA6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1691" y="4548426"/>
                <a:ext cx="1106246" cy="738224"/>
              </a:xfrm>
              <a:prstGeom prst="round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60F5C243-D93A-31E9-EF88-4FB0FBA866E9}"/>
              </a:ext>
            </a:extLst>
          </p:cNvPr>
          <p:cNvCxnSpPr>
            <a:cxnSpLocks/>
            <a:stCxn id="117" idx="3"/>
            <a:endCxn id="127" idx="1"/>
          </p:cNvCxnSpPr>
          <p:nvPr/>
        </p:nvCxnSpPr>
        <p:spPr>
          <a:xfrm flipV="1">
            <a:off x="10715508" y="4917538"/>
            <a:ext cx="326183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接點: 弧形 128">
            <a:extLst>
              <a:ext uri="{FF2B5EF4-FFF2-40B4-BE49-F238E27FC236}">
                <a16:creationId xmlns:a16="http://schemas.microsoft.com/office/drawing/2014/main" id="{0BD0C10A-C6D4-7B19-EE5B-C095922B64C9}"/>
              </a:ext>
            </a:extLst>
          </p:cNvPr>
          <p:cNvCxnSpPr>
            <a:cxnSpLocks/>
            <a:stCxn id="93" idx="2"/>
            <a:endCxn id="127" idx="0"/>
          </p:cNvCxnSpPr>
          <p:nvPr/>
        </p:nvCxnSpPr>
        <p:spPr>
          <a:xfrm rot="16200000" flipH="1">
            <a:off x="9402574" y="2356186"/>
            <a:ext cx="1256732" cy="3127748"/>
          </a:xfrm>
          <a:prstGeom prst="curvedConnector3">
            <a:avLst>
              <a:gd name="adj1" fmla="val 26636"/>
            </a:avLst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接點: 弧形 129">
            <a:extLst>
              <a:ext uri="{FF2B5EF4-FFF2-40B4-BE49-F238E27FC236}">
                <a16:creationId xmlns:a16="http://schemas.microsoft.com/office/drawing/2014/main" id="{804D843A-6E73-FB45-A107-38C10E5B9C4C}"/>
              </a:ext>
            </a:extLst>
          </p:cNvPr>
          <p:cNvCxnSpPr>
            <a:cxnSpLocks/>
            <a:stCxn id="114" idx="0"/>
            <a:endCxn id="125" idx="2"/>
          </p:cNvCxnSpPr>
          <p:nvPr/>
        </p:nvCxnSpPr>
        <p:spPr>
          <a:xfrm rot="5400000" flipH="1" flipV="1">
            <a:off x="9409298" y="2569688"/>
            <a:ext cx="1248109" cy="3122568"/>
          </a:xfrm>
          <a:prstGeom prst="curvedConnector3">
            <a:avLst>
              <a:gd name="adj1" fmla="val 31180"/>
            </a:avLst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0F2FC58A-EFCB-1466-DB2A-0644F97BCA41}"/>
              </a:ext>
            </a:extLst>
          </p:cNvPr>
          <p:cNvSpPr txBox="1"/>
          <p:nvPr/>
        </p:nvSpPr>
        <p:spPr>
          <a:xfrm>
            <a:off x="9527359" y="3621404"/>
            <a:ext cx="115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stop gradient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132" name="直線單箭頭接點 131">
            <a:extLst>
              <a:ext uri="{FF2B5EF4-FFF2-40B4-BE49-F238E27FC236}">
                <a16:creationId xmlns:a16="http://schemas.microsoft.com/office/drawing/2014/main" id="{ABC9CB3C-EA3B-26E6-9A08-D8A9A796E181}"/>
              </a:ext>
            </a:extLst>
          </p:cNvPr>
          <p:cNvCxnSpPr>
            <a:cxnSpLocks/>
            <a:stCxn id="89" idx="3"/>
            <a:endCxn id="91" idx="1"/>
          </p:cNvCxnSpPr>
          <p:nvPr/>
        </p:nvCxnSpPr>
        <p:spPr>
          <a:xfrm>
            <a:off x="6634374" y="3137806"/>
            <a:ext cx="360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>
            <a:extLst>
              <a:ext uri="{FF2B5EF4-FFF2-40B4-BE49-F238E27FC236}">
                <a16:creationId xmlns:a16="http://schemas.microsoft.com/office/drawing/2014/main" id="{B22CC6AB-3E8E-FD3C-DE10-C5A085C26BFA}"/>
              </a:ext>
            </a:extLst>
          </p:cNvPr>
          <p:cNvCxnSpPr>
            <a:cxnSpLocks/>
            <a:stCxn id="106" idx="3"/>
            <a:endCxn id="112" idx="1"/>
          </p:cNvCxnSpPr>
          <p:nvPr/>
        </p:nvCxnSpPr>
        <p:spPr>
          <a:xfrm>
            <a:off x="6644377" y="4917539"/>
            <a:ext cx="3508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9D692869-75C5-ED6A-5408-B5238FAFA88F}"/>
              </a:ext>
            </a:extLst>
          </p:cNvPr>
          <p:cNvSpPr txBox="1"/>
          <p:nvPr/>
        </p:nvSpPr>
        <p:spPr>
          <a:xfrm>
            <a:off x="9527359" y="4050474"/>
            <a:ext cx="115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stop gradient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0160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2C9A7A-2968-887B-7AAD-DAD63668D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for your attention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041F98-40B6-1585-D053-7D6D585E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75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8C94EF-D1FC-6CB6-79AD-FE9C6434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Usage of Large Language Models (LLMs)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AED7DD-1D98-0ACD-6BD9-CEAFBA747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87F236-1861-A4BF-7743-9ACBF228B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6" b="13001"/>
          <a:stretch/>
        </p:blipFill>
        <p:spPr bwMode="auto">
          <a:xfrm>
            <a:off x="0" y="1387475"/>
            <a:ext cx="12192000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2A0017B-ACFF-5178-9E4C-811EBD868C81}"/>
              </a:ext>
            </a:extLst>
          </p:cNvPr>
          <p:cNvSpPr txBox="1"/>
          <p:nvPr/>
        </p:nvSpPr>
        <p:spPr>
          <a:xfrm>
            <a:off x="838200" y="6519446"/>
            <a:ext cx="65124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hlinkClick r:id="rId3"/>
              </a:rPr>
              <a:t>https://twitter.com/matei_zaharia/status/1661044743416184833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326155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F56205-950F-F25E-118E-B4D663CD8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1: Few-shot learning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2F9FEA-85A2-61D7-EBEA-21F8F060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FB46BF-80B6-6EC1-8DD3-0F9B23E0B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386979"/>
            <a:ext cx="7638473" cy="532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1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Are Foundation Models? | NVIDIA Blogs">
            <a:extLst>
              <a:ext uri="{FF2B5EF4-FFF2-40B4-BE49-F238E27FC236}">
                <a16:creationId xmlns:a16="http://schemas.microsoft.com/office/drawing/2014/main" id="{8B7C95D8-2AE6-6790-2CB0-CA7317056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"/>
          <a:stretch/>
        </p:blipFill>
        <p:spPr bwMode="auto">
          <a:xfrm>
            <a:off x="2034283" y="547131"/>
            <a:ext cx="8558373" cy="576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32A0795-A038-BB74-38C3-9EFD8813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 2:</a:t>
            </a:r>
            <a:br>
              <a:rPr lang="en-US" altLang="zh-TW" dirty="0"/>
            </a:br>
            <a:r>
              <a:rPr lang="en-US" altLang="zh-TW" dirty="0"/>
              <a:t>Multimodal Foundation Models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18D006-896B-59E5-6421-9C305B66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9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E75601-C701-C4D1-724F-4D2875B0B97F}"/>
              </a:ext>
            </a:extLst>
          </p:cNvPr>
          <p:cNvSpPr txBox="1"/>
          <p:nvPr/>
        </p:nvSpPr>
        <p:spPr>
          <a:xfrm>
            <a:off x="838200" y="6526713"/>
            <a:ext cx="6292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https://blogs.nvidia.com/blog/2023/03/13/what-are-foundation-models/</a:t>
            </a:r>
            <a:endParaRPr lang="en-US" sz="1600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9CD90EF-57A4-F673-52C3-AB232641452E}"/>
              </a:ext>
            </a:extLst>
          </p:cNvPr>
          <p:cNvSpPr/>
          <p:nvPr/>
        </p:nvSpPr>
        <p:spPr>
          <a:xfrm>
            <a:off x="2429838" y="5512806"/>
            <a:ext cx="1273996" cy="41610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Time-series </a:t>
            </a:r>
          </a:p>
        </p:txBody>
      </p:sp>
      <p:pic>
        <p:nvPicPr>
          <p:cNvPr id="4098" name="Picture 2" descr="REDMIC Project / Server / Time Series · GitLab">
            <a:extLst>
              <a:ext uri="{FF2B5EF4-FFF2-40B4-BE49-F238E27FC236}">
                <a16:creationId xmlns:a16="http://schemas.microsoft.com/office/drawing/2014/main" id="{1B3A9126-573B-4859-8D15-087A6491C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880" y="5459858"/>
            <a:ext cx="519273" cy="51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04B258DD-0D05-FD74-A867-225FE85E3D85}"/>
              </a:ext>
            </a:extLst>
          </p:cNvPr>
          <p:cNvSpPr/>
          <p:nvPr/>
        </p:nvSpPr>
        <p:spPr>
          <a:xfrm>
            <a:off x="2142309" y="5399314"/>
            <a:ext cx="1886236" cy="6357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8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oedge">
  <a:themeElements>
    <a:clrScheme name="GoEdge">
      <a:dk1>
        <a:srgbClr val="006E85"/>
      </a:dk1>
      <a:lt1>
        <a:srgbClr val="FFFFFF"/>
      </a:lt1>
      <a:dk2>
        <a:srgbClr val="3C3744"/>
      </a:dk2>
      <a:lt2>
        <a:srgbClr val="F5F3D2"/>
      </a:lt2>
      <a:accent1>
        <a:srgbClr val="00B1C4"/>
      </a:accent1>
      <a:accent2>
        <a:srgbClr val="F5DE6F"/>
      </a:accent2>
      <a:accent3>
        <a:srgbClr val="BB7E5D"/>
      </a:accent3>
      <a:accent4>
        <a:srgbClr val="678D58"/>
      </a:accent4>
      <a:accent5>
        <a:srgbClr val="CBC5EA"/>
      </a:accent5>
      <a:accent6>
        <a:srgbClr val="F45B69"/>
      </a:accent6>
      <a:hlink>
        <a:srgbClr val="F60000"/>
      </a:hlink>
      <a:folHlink>
        <a:srgbClr val="05ACFF"/>
      </a:folHlink>
    </a:clrScheme>
    <a:fontScheme name="GoEdge">
      <a:majorFont>
        <a:latin typeface="jf-openhuninn-1.1"/>
        <a:ea typeface="jf-openhuninn-1.1"/>
        <a:cs typeface=""/>
      </a:majorFont>
      <a:minorFont>
        <a:latin typeface="jf-openhuninn-1.1"/>
        <a:ea typeface="jf-openhuninn-1.1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edge" id="{ADA0E8DD-524B-4C56-BA55-8BC9FFE32824}" vid="{909F2F81-55A3-4C95-A056-46232502AB36}"/>
    </a:ext>
  </a:extLst>
</a:theme>
</file>

<file path=ppt/theme/theme3.xml><?xml version="1.0" encoding="utf-8"?>
<a:theme xmlns:a="http://schemas.openxmlformats.org/drawingml/2006/main" name="1_goedge">
  <a:themeElements>
    <a:clrScheme name="GoEdge">
      <a:dk1>
        <a:srgbClr val="006E85"/>
      </a:dk1>
      <a:lt1>
        <a:srgbClr val="FFFFFF"/>
      </a:lt1>
      <a:dk2>
        <a:srgbClr val="3C3744"/>
      </a:dk2>
      <a:lt2>
        <a:srgbClr val="F5F3D2"/>
      </a:lt2>
      <a:accent1>
        <a:srgbClr val="00B1C4"/>
      </a:accent1>
      <a:accent2>
        <a:srgbClr val="F5DE6F"/>
      </a:accent2>
      <a:accent3>
        <a:srgbClr val="BB7E5D"/>
      </a:accent3>
      <a:accent4>
        <a:srgbClr val="678D58"/>
      </a:accent4>
      <a:accent5>
        <a:srgbClr val="CBC5EA"/>
      </a:accent5>
      <a:accent6>
        <a:srgbClr val="F45B69"/>
      </a:accent6>
      <a:hlink>
        <a:srgbClr val="F60000"/>
      </a:hlink>
      <a:folHlink>
        <a:srgbClr val="05ACFF"/>
      </a:folHlink>
    </a:clrScheme>
    <a:fontScheme name="GoEdge">
      <a:majorFont>
        <a:latin typeface="jf-openhuninn-1.1"/>
        <a:ea typeface="jf-openhuninn-1.1"/>
        <a:cs typeface=""/>
      </a:majorFont>
      <a:minorFont>
        <a:latin typeface="jf-openhuninn-1.1"/>
        <a:ea typeface="jf-openhuninn-1.1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edge" id="{ADA0E8DD-524B-4C56-BA55-8BC9FFE32824}" vid="{909F2F81-55A3-4C95-A056-46232502AB36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16116</TotalTime>
  <Words>3449</Words>
  <Application>Microsoft Office PowerPoint</Application>
  <PresentationFormat>寬螢幕</PresentationFormat>
  <Paragraphs>1381</Paragraphs>
  <Slides>65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65</vt:i4>
      </vt:variant>
    </vt:vector>
  </HeadingPairs>
  <TitlesOfParts>
    <vt:vector size="74" baseType="lpstr">
      <vt:lpstr>jf-openhuninn-1.1</vt:lpstr>
      <vt:lpstr>Arial</vt:lpstr>
      <vt:lpstr>Calibri</vt:lpstr>
      <vt:lpstr>Calibri Light</vt:lpstr>
      <vt:lpstr>Cambria Math</vt:lpstr>
      <vt:lpstr>Lucida Console</vt:lpstr>
      <vt:lpstr>Office 佈景主題</vt:lpstr>
      <vt:lpstr>goedge</vt:lpstr>
      <vt:lpstr>1_goedge</vt:lpstr>
      <vt:lpstr>LLM4TS: Two-Stage Fine-Tuning for Time-Series Forecasting with Pretrained LLM</vt:lpstr>
      <vt:lpstr>Outline</vt:lpstr>
      <vt:lpstr>Introduction</vt:lpstr>
      <vt:lpstr>The Ubiquity of Time-Series</vt:lpstr>
      <vt:lpstr>Time-Series Tasks</vt:lpstr>
      <vt:lpstr>Foundation Models in NLP and CV</vt:lpstr>
      <vt:lpstr>The Usage of Large Language Models (LLMs)</vt:lpstr>
      <vt:lpstr>Motivation 1: Few-shot learning</vt:lpstr>
      <vt:lpstr>Motivation 2: Multimodal Foundation Models</vt:lpstr>
      <vt:lpstr>Related Work</vt:lpstr>
      <vt:lpstr>(FPT) Pretrained Transformers As Universal Computation Engines</vt:lpstr>
      <vt:lpstr>Image Patching</vt:lpstr>
      <vt:lpstr>Frozen Pretrained Transformer (FPT)</vt:lpstr>
      <vt:lpstr>(GPT4TS) One Fits All: Power General Time Series Analysis by Pretrained LM</vt:lpstr>
      <vt:lpstr>GPT4TS – FPT + PatchTST</vt:lpstr>
      <vt:lpstr>GPT4TS – Results</vt:lpstr>
      <vt:lpstr>PEFT Methods</vt:lpstr>
      <vt:lpstr>Challenges</vt:lpstr>
      <vt:lpstr>Solution</vt:lpstr>
      <vt:lpstr>Timestamp-level Representations</vt:lpstr>
      <vt:lpstr>Problem Formulation</vt:lpstr>
      <vt:lpstr>Problem Formulation</vt:lpstr>
      <vt:lpstr>PowerPoint 簡報</vt:lpstr>
      <vt:lpstr>PowerPoint 簡報</vt:lpstr>
      <vt:lpstr>Two-Stage Fine-tuning </vt:lpstr>
      <vt:lpstr>Two-Stage Fine-tuning </vt:lpstr>
      <vt:lpstr>Instance Normalization </vt:lpstr>
      <vt:lpstr>Instance Normalization</vt:lpstr>
      <vt:lpstr>Patching + Channel-Independence </vt:lpstr>
      <vt:lpstr>Channel-Independence</vt:lpstr>
      <vt:lpstr>Patching (univariate)</vt:lpstr>
      <vt:lpstr>Patching (multivariate)</vt:lpstr>
      <vt:lpstr>Encoding (Token, Positional, Temporal) </vt:lpstr>
      <vt:lpstr>Encoding (Token, Positional, Temporal)</vt:lpstr>
      <vt:lpstr>Pretrained LLM + PEFT </vt:lpstr>
      <vt:lpstr>Pretrained LLM + PEFT</vt:lpstr>
      <vt:lpstr>Output Layer </vt:lpstr>
      <vt:lpstr>Output Layer</vt:lpstr>
      <vt:lpstr>Two-Stage Fine-tuning </vt:lpstr>
      <vt:lpstr>Experiments</vt:lpstr>
      <vt:lpstr>Experiments</vt:lpstr>
      <vt:lpstr>Dataset</vt:lpstr>
      <vt:lpstr>Baseline Approaches</vt:lpstr>
      <vt:lpstr>Long-Term Forecasting</vt:lpstr>
      <vt:lpstr>Short-Term Forecasting</vt:lpstr>
      <vt:lpstr>Imputation</vt:lpstr>
      <vt:lpstr>Few-Shot Learning for Long-Term Forecasting</vt:lpstr>
      <vt:lpstr>Ablations</vt:lpstr>
      <vt:lpstr>Hyperparameter Analysis</vt:lpstr>
      <vt:lpstr>Conclusion</vt:lpstr>
      <vt:lpstr>Conclusion</vt:lpstr>
      <vt:lpstr>Future Work</vt:lpstr>
      <vt:lpstr>Future Work</vt:lpstr>
      <vt:lpstr>1. Other Time-Series Tasks</vt:lpstr>
      <vt:lpstr>2. Other Pretrained LLMs</vt:lpstr>
      <vt:lpstr>LLaMA – 3 Changes</vt:lpstr>
      <vt:lpstr>LLaMA-Adapter</vt:lpstr>
      <vt:lpstr>Falcon-7B</vt:lpstr>
      <vt:lpstr>LLaMA 2</vt:lpstr>
      <vt:lpstr>3. Meta-transformer</vt:lpstr>
      <vt:lpstr>3 Tasks</vt:lpstr>
      <vt:lpstr>3 Tasks</vt:lpstr>
      <vt:lpstr>TimePCL (Challenges)</vt:lpstr>
      <vt:lpstr>TimePCL (Solution)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 Meeting</dc:title>
  <dc:creator>張敬</dc:creator>
  <cp:lastModifiedBy>敬 張</cp:lastModifiedBy>
  <cp:revision>178</cp:revision>
  <dcterms:created xsi:type="dcterms:W3CDTF">2022-08-10T02:52:01Z</dcterms:created>
  <dcterms:modified xsi:type="dcterms:W3CDTF">2023-11-15T08:07:11Z</dcterms:modified>
</cp:coreProperties>
</file>